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2"/>
  </p:notesMasterIdLst>
  <p:sldIdLst>
    <p:sldId id="256" r:id="rId2"/>
    <p:sldId id="469" r:id="rId3"/>
    <p:sldId id="459" r:id="rId4"/>
    <p:sldId id="473" r:id="rId5"/>
    <p:sldId id="493" r:id="rId6"/>
    <p:sldId id="276" r:id="rId7"/>
    <p:sldId id="492" r:id="rId8"/>
    <p:sldId id="484" r:id="rId9"/>
    <p:sldId id="494" r:id="rId10"/>
    <p:sldId id="485" r:id="rId11"/>
  </p:sldIdLst>
  <p:sldSz cx="9144000" cy="5143500" type="screen16x9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0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it-IT" noProof="0"/>
              <a:t>                                    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lvl="0"/>
            <a:r>
              <a:rPr lang="it-IT" noProof="0"/>
              <a:t>Fai clic per modificare il formato delle note</a:t>
            </a:r>
          </a:p>
        </p:txBody>
      </p:sp>
      <p:sp>
        <p:nvSpPr>
          <p:cNvPr id="24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it-IT"/>
              <a:t>&lt;intestazione&gt;</a:t>
            </a:r>
          </a:p>
        </p:txBody>
      </p:sp>
      <p:sp>
        <p:nvSpPr>
          <p:cNvPr id="249" name="PlaceHolder 4"/>
          <p:cNvSpPr>
            <a:spLocks noGrp="1"/>
          </p:cNvSpPr>
          <p:nvPr>
            <p:ph type="dt" idx="10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None/>
              <a:defRPr lang="it-IT" sz="1400" b="0" strike="noStrike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&lt;data/ora&gt;</a:t>
            </a:r>
          </a:p>
        </p:txBody>
      </p:sp>
      <p:sp>
        <p:nvSpPr>
          <p:cNvPr id="250" name="PlaceHolder 5"/>
          <p:cNvSpPr>
            <a:spLocks noGrp="1"/>
          </p:cNvSpPr>
          <p:nvPr>
            <p:ph type="ftr" idx="11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lang="it-IT" sz="1400" b="0" strike="noStrike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t>&lt;piè di pagina&gt;</a:t>
            </a:r>
          </a:p>
        </p:txBody>
      </p:sp>
      <p:sp>
        <p:nvSpPr>
          <p:cNvPr id="251" name="PlaceHolder 6"/>
          <p:cNvSpPr>
            <a:spLocks noGrp="1"/>
          </p:cNvSpPr>
          <p:nvPr>
            <p:ph type="sldNum" idx="12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None/>
              <a:defRPr lang="it-IT" sz="1400" b="0" strike="noStrike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9EDD1E3C-0D43-49FF-9C8A-77FF32FC3F13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46;gcc5b7cfc12_0_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0488" y="754063"/>
            <a:ext cx="6616700" cy="3722687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sp>
      <p:sp>
        <p:nvSpPr>
          <p:cNvPr id="34818" name="Google Shape;47;gcc5b7cfc12_0_9:notes"/>
          <p:cNvSpPr>
            <a:spLocks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07" tIns="44091" rIns="88207" bIns="44091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23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4819" name="Google Shape;48;gcc5b7cfc12_0_9:notes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26075" cy="4452937"/>
          </a:xfrm>
          <a:noFill/>
          <a:ln w="9525"/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buSzPts val="1400"/>
            </a:pPr>
            <a:endParaRPr lang="it-IT" sz="16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it-IT" altLang="it-IT" smtClean="0">
                <a:solidFill>
                  <a:srgbClr val="000000"/>
                </a:solidFill>
                <a:latin typeface="Times New Roman" panose="02020603050405020304" pitchFamily="18" charset="0"/>
              </a:rPr>
              <a:t>&lt;intestazione&gt;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it-IT" altLang="it-IT" smtClean="0">
                <a:solidFill>
                  <a:srgbClr val="000000"/>
                </a:solidFill>
                <a:latin typeface="Times New Roman" panose="02020603050405020304" pitchFamily="18" charset="0"/>
              </a:rPr>
              <a:t>&lt;data/ora&gt;</a:t>
            </a:r>
          </a:p>
        </p:txBody>
      </p:sp>
      <p:sp>
        <p:nvSpPr>
          <p:cNvPr id="8196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it-IT" altLang="it-IT" smtClean="0">
                <a:solidFill>
                  <a:srgbClr val="000000"/>
                </a:solidFill>
                <a:latin typeface="Times New Roman" panose="02020603050405020304" pitchFamily="18" charset="0"/>
              </a:rPr>
              <a:t>&lt;piè di pagina&gt;</a:t>
            </a:r>
          </a:p>
        </p:txBody>
      </p:sp>
      <p:sp>
        <p:nvSpPr>
          <p:cNvPr id="8197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8C74882-8332-40F8-9AD3-EA062ACFB2C5}" type="slidenum">
              <a:rPr lang="it-IT" altLang="it-IT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it-IT" altLang="it-IT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Text Box 1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45000"/>
            </a:pPr>
            <a:r>
              <a:rPr lang="it-IT" altLang="it-IT" sz="2400">
                <a:solidFill>
                  <a:srgbClr val="000000"/>
                </a:solidFill>
                <a:latin typeface="Times New Roman" panose="02020603050405020304" pitchFamily="18" charset="0"/>
              </a:rPr>
              <a:t>&lt;intestazione&gt;</a:t>
            </a:r>
          </a:p>
        </p:txBody>
      </p:sp>
      <p:sp>
        <p:nvSpPr>
          <p:cNvPr id="8199" name="Text Box 2"/>
          <p:cNvSpPr txBox="1">
            <a:spLocks noChangeArrowheads="1"/>
          </p:cNvSpPr>
          <p:nvPr/>
        </p:nvSpPr>
        <p:spPr bwMode="auto">
          <a:xfrm>
            <a:off x="4279900" y="0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45000"/>
            </a:pPr>
            <a:r>
              <a:rPr lang="it-IT" altLang="it-IT" sz="2400">
                <a:solidFill>
                  <a:srgbClr val="000000"/>
                </a:solidFill>
                <a:latin typeface="Times New Roman" panose="02020603050405020304" pitchFamily="18" charset="0"/>
              </a:rPr>
              <a:t>&lt;data/ora&gt;</a:t>
            </a:r>
          </a:p>
        </p:txBody>
      </p: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0" y="10158413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45000"/>
            </a:pPr>
            <a:r>
              <a:rPr lang="it-IT" altLang="it-IT" sz="2400">
                <a:solidFill>
                  <a:srgbClr val="000000"/>
                </a:solidFill>
                <a:latin typeface="Times New Roman" panose="02020603050405020304" pitchFamily="18" charset="0"/>
              </a:rPr>
              <a:t>&lt;piè di pagina&gt;</a:t>
            </a:r>
          </a:p>
        </p:txBody>
      </p:sp>
      <p:sp>
        <p:nvSpPr>
          <p:cNvPr id="8201" name="Text Box 4"/>
          <p:cNvSpPr txBox="1">
            <a:spLocks noChangeArrowheads="1"/>
          </p:cNvSpPr>
          <p:nvPr/>
        </p:nvSpPr>
        <p:spPr bwMode="auto">
          <a:xfrm>
            <a:off x="4279900" y="10158413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45000"/>
            </a:pPr>
            <a:fld id="{98CF3023-3ADF-429F-AC9F-2F3C3EECC9D5}" type="slidenum">
              <a:rPr lang="it-IT" altLang="it-IT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SzPct val="45000"/>
              </a:pPr>
              <a:t>5</a:t>
            </a:fld>
            <a:endParaRPr lang="it-IT" altLang="it-IT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5113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0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5650" y="5080000"/>
            <a:ext cx="6049963" cy="481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85418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&lt;data/ora&gt;</a:t>
            </a:r>
            <a:endParaRPr lang="it-IT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&lt;piè di pagina&gt;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82250-B88E-4507-AA83-215EDFB9D34F}" type="slidenum">
              <a:rPr lang="it-IT" smtClean="0"/>
              <a:pPr>
                <a:defRPr/>
              </a:pPr>
              <a:t>‹N›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888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&lt;data/ora&gt;</a:t>
            </a:r>
            <a:endParaRPr lang="it-IT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&lt;piè di pagina&gt;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82250-B88E-4507-AA83-215EDFB9D34F}" type="slidenum">
              <a:rPr lang="it-IT" smtClean="0"/>
              <a:pPr>
                <a:defRPr/>
              </a:pPr>
              <a:t>‹N›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836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&lt;data/ora&gt;</a:t>
            </a:r>
            <a:endParaRPr lang="it-IT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&lt;piè di pagina&gt;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82250-B88E-4507-AA83-215EDFB9D34F}" type="slidenum">
              <a:rPr lang="it-IT" smtClean="0"/>
              <a:pPr>
                <a:defRPr/>
              </a:pPr>
              <a:t>‹N›</a:t>
            </a:fld>
            <a:endParaRPr lang="it-IT"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5485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&lt;data/ora&gt;</a:t>
            </a:r>
            <a:endParaRPr lang="it-IT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&lt;piè di pagina&gt;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82250-B88E-4507-AA83-215EDFB9D34F}" type="slidenum">
              <a:rPr lang="it-IT" smtClean="0"/>
              <a:pPr>
                <a:defRPr/>
              </a:pPr>
              <a:t>‹N›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554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&lt;data/ora&gt;</a:t>
            </a:r>
            <a:endParaRPr lang="it-IT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&lt;piè di pagina&gt;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82250-B88E-4507-AA83-215EDFB9D34F}" type="slidenum">
              <a:rPr lang="it-IT" smtClean="0"/>
              <a:pPr>
                <a:defRPr/>
              </a:pPr>
              <a:t>‹N›</a:t>
            </a:fld>
            <a:endParaRPr lang="it-IT"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469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&lt;data/ora&gt;</a:t>
            </a:r>
            <a:endParaRPr lang="it-IT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&lt;piè di pagina&gt;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82250-B88E-4507-AA83-215EDFB9D34F}" type="slidenum">
              <a:rPr lang="it-IT" smtClean="0"/>
              <a:pPr>
                <a:defRPr/>
              </a:pPr>
              <a:t>‹N›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9210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&lt;data/ora&gt;</a:t>
            </a:r>
            <a:endParaRPr lang="it-IT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&lt;piè di pagina&gt;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82250-B88E-4507-AA83-215EDFB9D34F}" type="slidenum">
              <a:rPr lang="it-IT" smtClean="0"/>
              <a:pPr>
                <a:defRPr/>
              </a:pPr>
              <a:t>‹N›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4133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&lt;data/ora&gt;</a:t>
            </a:r>
            <a:endParaRPr lang="it-IT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&lt;piè di pagina&gt;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82250-B88E-4507-AA83-215EDFB9D34F}" type="slidenum">
              <a:rPr lang="it-IT" smtClean="0"/>
              <a:pPr>
                <a:defRPr/>
              </a:pPr>
              <a:t>‹N›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0885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295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2CD61-8867-4C2B-89F2-77288F33F044}" type="datetimeFigureOut">
              <a:rPr lang="it-IT" smtClean="0"/>
              <a:pPr>
                <a:defRPr/>
              </a:pPr>
              <a:t>03/06/2024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F40F1-8E78-4CB6-BBC1-8567D8672C9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0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&lt;data/ora&gt;</a:t>
            </a:r>
            <a:endParaRPr lang="it-IT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&lt;piè di pagina&gt;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82250-B88E-4507-AA83-215EDFB9D34F}" type="slidenum">
              <a:rPr lang="it-IT" smtClean="0"/>
              <a:pPr>
                <a:defRPr/>
              </a:pPr>
              <a:t>‹N›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136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&lt;data/ora&gt;</a:t>
            </a:r>
            <a:endParaRPr lang="it-IT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&lt;piè di pagina&gt;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82250-B88E-4507-AA83-215EDFB9D34F}" type="slidenum">
              <a:rPr lang="it-IT" smtClean="0"/>
              <a:pPr>
                <a:defRPr/>
              </a:pPr>
              <a:t>‹N›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150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&lt;data/ora&gt;</a:t>
            </a:r>
            <a:endParaRPr lang="it-IT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&lt;piè di pagina&gt;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82250-B88E-4507-AA83-215EDFB9D34F}" type="slidenum">
              <a:rPr lang="it-IT" smtClean="0"/>
              <a:pPr>
                <a:defRPr/>
              </a:pPr>
              <a:t>‹N›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152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&lt;data/ora&gt;</a:t>
            </a:r>
            <a:endParaRPr lang="it-IT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&lt;piè di pagina&gt;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82250-B88E-4507-AA83-215EDFB9D34F}" type="slidenum">
              <a:rPr lang="it-IT" smtClean="0"/>
              <a:pPr>
                <a:defRPr/>
              </a:pPr>
              <a:t>‹N›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234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&lt;data/ora&gt;</a:t>
            </a:r>
            <a:endParaRPr lang="it-IT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&lt;piè di pagina&gt;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82250-B88E-4507-AA83-215EDFB9D34F}" type="slidenum">
              <a:rPr lang="it-IT" smtClean="0"/>
              <a:pPr>
                <a:defRPr/>
              </a:pPr>
              <a:t>‹N›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01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&lt;data/ora&gt;</a:t>
            </a:r>
            <a:endParaRPr lang="it-IT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&lt;piè di pagina&gt;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82250-B88E-4507-AA83-215EDFB9D34F}" type="slidenum">
              <a:rPr lang="it-IT" smtClean="0"/>
              <a:pPr>
                <a:defRPr/>
              </a:pPr>
              <a:t>‹N›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628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&lt;piè di pagina&gt;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82250-B88E-4507-AA83-215EDFB9D34F}" type="slidenum">
              <a:rPr lang="it-IT" smtClean="0"/>
              <a:pPr>
                <a:defRPr/>
              </a:pPr>
              <a:t>‹N›</a:t>
            </a:fld>
            <a:endParaRPr lang="it-IT">
              <a:latin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&lt;data/ora&gt;</a:t>
            </a:r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924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&lt;data/ora&gt;</a:t>
            </a:r>
            <a:endParaRPr lang="it-IT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&lt;piè di pagina&gt;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8B82250-B88E-4507-AA83-215EDFB9D34F}" type="slidenum">
              <a:rPr lang="it-IT" smtClean="0"/>
              <a:pPr>
                <a:defRPr/>
              </a:pPr>
              <a:t>‹N›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436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769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asellaDiTesto 10"/>
          <p:cNvSpPr/>
          <p:nvPr/>
        </p:nvSpPr>
        <p:spPr>
          <a:xfrm>
            <a:off x="550863" y="1417638"/>
            <a:ext cx="8056562" cy="27699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it-IT" sz="6000" b="1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OBIETTIVO ORIENTAMENTO PIEMONTE</a:t>
            </a:r>
            <a:endParaRPr lang="it-IT" sz="6000" dirty="0">
              <a:ea typeface="MS PGothic" pitchFamily="34" charset="-128"/>
            </a:endParaRPr>
          </a:p>
        </p:txBody>
      </p:sp>
      <p:sp>
        <p:nvSpPr>
          <p:cNvPr id="254" name="CasellaDiTesto 15"/>
          <p:cNvSpPr/>
          <p:nvPr/>
        </p:nvSpPr>
        <p:spPr>
          <a:xfrm>
            <a:off x="517525" y="4473614"/>
            <a:ext cx="5689600" cy="4924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it-IT" sz="1600" i="1" dirty="0">
              <a:solidFill>
                <a:srgbClr val="005B9E"/>
              </a:solidFill>
              <a:latin typeface="Calibri" pitchFamily="34" charset="0"/>
              <a:ea typeface="MS PGothic" pitchFamily="34" charset="-128"/>
            </a:endParaRPr>
          </a:p>
          <a:p>
            <a:pPr>
              <a:defRPr/>
            </a:pPr>
            <a:r>
              <a:rPr lang="it-IT" sz="1600" i="1" dirty="0" smtClean="0">
                <a:solidFill>
                  <a:srgbClr val="005B9E"/>
                </a:solidFill>
                <a:latin typeface="Calibri" pitchFamily="34" charset="0"/>
                <a:ea typeface="MS PGothic" pitchFamily="34" charset="-128"/>
              </a:rPr>
              <a:t>Equipe territoriale Obiettivo </a:t>
            </a:r>
            <a:r>
              <a:rPr lang="it-IT" sz="1600" i="1" dirty="0">
                <a:solidFill>
                  <a:srgbClr val="005B9E"/>
                </a:solidFill>
                <a:latin typeface="Calibri" pitchFamily="34" charset="0"/>
                <a:ea typeface="MS PGothic" pitchFamily="34" charset="-128"/>
              </a:rPr>
              <a:t>Orientamento Piemonte</a:t>
            </a:r>
            <a:endParaRPr lang="it-IT" sz="1600" dirty="0"/>
          </a:p>
        </p:txBody>
      </p:sp>
      <p:sp>
        <p:nvSpPr>
          <p:cNvPr id="255" name="CasellaDiTesto 15"/>
          <p:cNvSpPr/>
          <p:nvPr/>
        </p:nvSpPr>
        <p:spPr>
          <a:xfrm>
            <a:off x="517525" y="3370263"/>
            <a:ext cx="4054475" cy="1841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asellaDiTesto 15"/>
          <p:cNvSpPr/>
          <p:nvPr/>
        </p:nvSpPr>
        <p:spPr>
          <a:xfrm>
            <a:off x="547688" y="4330700"/>
            <a:ext cx="2406650" cy="2460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005B9E"/>
                </a:solidFill>
                <a:latin typeface="Calibri" pitchFamily="34" charset="0"/>
                <a:ea typeface="MS PGothic" pitchFamily="34" charset="-128"/>
              </a:rPr>
              <a:t>Pinerolo, </a:t>
            </a:r>
            <a:r>
              <a:rPr lang="it-IT" sz="1600" b="1" dirty="0" smtClean="0">
                <a:solidFill>
                  <a:srgbClr val="005B9E"/>
                </a:solidFill>
                <a:latin typeface="Calibri" pitchFamily="34" charset="0"/>
                <a:ea typeface="MS PGothic" pitchFamily="34" charset="-128"/>
              </a:rPr>
              <a:t>03/06/2024</a:t>
            </a:r>
            <a:endParaRPr lang="it-IT" sz="1600" dirty="0">
              <a:ea typeface="MS PGothic" pitchFamily="34" charset="-128"/>
            </a:endParaRPr>
          </a:p>
        </p:txBody>
      </p:sp>
      <p:pic>
        <p:nvPicPr>
          <p:cNvPr id="9" name="Google Shape;60;p1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1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 idx="4294967295"/>
          </p:nvPr>
        </p:nvSpPr>
        <p:spPr>
          <a:xfrm>
            <a:off x="1507246" y="1313716"/>
            <a:ext cx="7180543" cy="3726914"/>
          </a:xfrm>
        </p:spPr>
        <p:txBody>
          <a:bodyPr>
            <a:normAutofit fontScale="90000"/>
          </a:bodyPr>
          <a:lstStyle/>
          <a:p>
            <a:r>
              <a:rPr lang="it-IT" sz="2800" b="1" dirty="0" smtClean="0">
                <a:solidFill>
                  <a:srgbClr val="094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Prospettive future</a:t>
            </a:r>
            <a:r>
              <a:rPr lang="it-IT" sz="5400" b="1" dirty="0" smtClean="0">
                <a:solidFill>
                  <a:srgbClr val="09417D"/>
                </a:solidFill>
              </a:rPr>
              <a:t/>
            </a:r>
            <a:br>
              <a:rPr lang="it-IT" sz="5400" b="1" dirty="0" smtClean="0">
                <a:solidFill>
                  <a:srgbClr val="09417D"/>
                </a:solidFill>
              </a:rPr>
            </a:br>
            <a:r>
              <a:rPr lang="it-IT" sz="2000" b="1" dirty="0" smtClean="0">
                <a:solidFill>
                  <a:srgbClr val="094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2000" b="1" dirty="0" smtClean="0">
                <a:solidFill>
                  <a:srgbClr val="09417D"/>
                </a:solidFill>
              </a:rPr>
              <a:t>Sperimentazione OOP nella primaria</a:t>
            </a:r>
            <a:br>
              <a:rPr lang="it-IT" sz="2000" b="1" dirty="0" smtClean="0">
                <a:solidFill>
                  <a:srgbClr val="09417D"/>
                </a:solidFill>
              </a:rPr>
            </a:br>
            <a:r>
              <a:rPr lang="it-IT" sz="2000" b="1" dirty="0" smtClean="0">
                <a:solidFill>
                  <a:srgbClr val="09417D"/>
                </a:solidFill>
              </a:rPr>
              <a:t>-Avvio attività nelle scuole secondarie di 2° grado da fine </a:t>
            </a:r>
            <a:br>
              <a:rPr lang="it-IT" sz="2000" b="1" dirty="0" smtClean="0">
                <a:solidFill>
                  <a:srgbClr val="09417D"/>
                </a:solidFill>
              </a:rPr>
            </a:br>
            <a:r>
              <a:rPr lang="it-IT" sz="2000" b="1" dirty="0">
                <a:solidFill>
                  <a:srgbClr val="09417D"/>
                </a:solidFill>
              </a:rPr>
              <a:t> </a:t>
            </a:r>
            <a:r>
              <a:rPr lang="it-IT" sz="2000" b="1" dirty="0" smtClean="0">
                <a:solidFill>
                  <a:srgbClr val="09417D"/>
                </a:solidFill>
              </a:rPr>
              <a:t>settembre 2024 con possibilità di implementare il catalogo </a:t>
            </a:r>
            <a:br>
              <a:rPr lang="it-IT" sz="2000" b="1" dirty="0" smtClean="0">
                <a:solidFill>
                  <a:srgbClr val="09417D"/>
                </a:solidFill>
              </a:rPr>
            </a:br>
            <a:r>
              <a:rPr lang="it-IT" sz="2000" b="1" dirty="0">
                <a:solidFill>
                  <a:srgbClr val="09417D"/>
                </a:solidFill>
              </a:rPr>
              <a:t> </a:t>
            </a:r>
            <a:r>
              <a:rPr lang="it-IT" sz="2000" b="1" dirty="0" smtClean="0">
                <a:solidFill>
                  <a:srgbClr val="09417D"/>
                </a:solidFill>
              </a:rPr>
              <a:t>dei seminari (es CV più ore</a:t>
            </a:r>
            <a:r>
              <a:rPr lang="it-IT" sz="2000" b="1" dirty="0" smtClean="0">
                <a:solidFill>
                  <a:srgbClr val="09417D"/>
                </a:solidFill>
              </a:rPr>
              <a:t>,  Cv in inglese, </a:t>
            </a:r>
            <a:r>
              <a:rPr lang="it-IT" sz="2000" b="1" dirty="0" smtClean="0">
                <a:solidFill>
                  <a:srgbClr val="09417D"/>
                </a:solidFill>
              </a:rPr>
              <a:t>networking opportunità e insidie…., alla </a:t>
            </a:r>
            <a:r>
              <a:rPr lang="it-IT" sz="2000" b="1" dirty="0" smtClean="0">
                <a:solidFill>
                  <a:srgbClr val="09417D"/>
                </a:solidFill>
              </a:rPr>
              <a:t>ricerca </a:t>
            </a:r>
            <a:r>
              <a:rPr lang="it-IT" sz="2000" b="1" dirty="0" smtClean="0">
                <a:solidFill>
                  <a:srgbClr val="09417D"/>
                </a:solidFill>
              </a:rPr>
              <a:t>dei propri talenti, </a:t>
            </a:r>
            <a:r>
              <a:rPr lang="it-IT" sz="2000" b="1" dirty="0" smtClean="0">
                <a:solidFill>
                  <a:srgbClr val="09417D"/>
                </a:solidFill>
              </a:rPr>
              <a:t/>
            </a:r>
            <a:br>
              <a:rPr lang="it-IT" sz="2000" b="1" dirty="0" smtClean="0">
                <a:solidFill>
                  <a:srgbClr val="09417D"/>
                </a:solidFill>
              </a:rPr>
            </a:br>
            <a:r>
              <a:rPr lang="it-IT" sz="2000" b="1" dirty="0" smtClean="0">
                <a:solidFill>
                  <a:srgbClr val="09417D"/>
                </a:solidFill>
              </a:rPr>
              <a:t>conoscere </a:t>
            </a:r>
            <a:r>
              <a:rPr lang="it-IT" sz="2000" b="1" dirty="0" smtClean="0">
                <a:solidFill>
                  <a:srgbClr val="09417D"/>
                </a:solidFill>
              </a:rPr>
              <a:t>le filiere professionali)</a:t>
            </a:r>
            <a:r>
              <a:rPr lang="it-IT" sz="2000" b="1" dirty="0">
                <a:solidFill>
                  <a:srgbClr val="09417D"/>
                </a:solidFill>
              </a:rPr>
              <a:t/>
            </a:r>
            <a:br>
              <a:rPr lang="it-IT" sz="2000" b="1" dirty="0">
                <a:solidFill>
                  <a:srgbClr val="09417D"/>
                </a:solidFill>
              </a:rPr>
            </a:br>
            <a:r>
              <a:rPr lang="it-IT" sz="2000" b="1" dirty="0" smtClean="0">
                <a:solidFill>
                  <a:srgbClr val="09417D"/>
                </a:solidFill>
              </a:rPr>
              <a:t>-Attivazione sportello </a:t>
            </a:r>
            <a:r>
              <a:rPr lang="it-IT" sz="2000" b="1" dirty="0" smtClean="0">
                <a:solidFill>
                  <a:srgbClr val="09417D"/>
                </a:solidFill>
              </a:rPr>
              <a:t>scuole 1° e 2° grado</a:t>
            </a:r>
            <a:r>
              <a:rPr lang="it-IT" sz="2000" b="1" dirty="0" smtClean="0">
                <a:solidFill>
                  <a:srgbClr val="09417D"/>
                </a:solidFill>
              </a:rPr>
              <a:t/>
            </a:r>
            <a:br>
              <a:rPr lang="it-IT" sz="2000" b="1" dirty="0" smtClean="0">
                <a:solidFill>
                  <a:srgbClr val="09417D"/>
                </a:solidFill>
              </a:rPr>
            </a:br>
            <a:r>
              <a:rPr lang="it-IT" sz="2000" b="1" dirty="0" smtClean="0">
                <a:solidFill>
                  <a:srgbClr val="09417D"/>
                </a:solidFill>
              </a:rPr>
              <a:t>- Potenziare Or 8</a:t>
            </a:r>
            <a:br>
              <a:rPr lang="it-IT" sz="2000" b="1" dirty="0" smtClean="0">
                <a:solidFill>
                  <a:srgbClr val="09417D"/>
                </a:solidFill>
              </a:rPr>
            </a:br>
            <a:r>
              <a:rPr lang="it-IT" sz="2000" b="1" dirty="0" smtClean="0">
                <a:solidFill>
                  <a:srgbClr val="09417D"/>
                </a:solidFill>
              </a:rPr>
              <a:t>- Raccordo con il Bando percorsi # Possibile per </a:t>
            </a:r>
            <a:br>
              <a:rPr lang="it-IT" sz="2000" b="1" dirty="0" smtClean="0">
                <a:solidFill>
                  <a:srgbClr val="09417D"/>
                </a:solidFill>
              </a:rPr>
            </a:br>
            <a:r>
              <a:rPr lang="it-IT" sz="2000" b="1" dirty="0">
                <a:solidFill>
                  <a:srgbClr val="09417D"/>
                </a:solidFill>
              </a:rPr>
              <a:t> </a:t>
            </a:r>
            <a:r>
              <a:rPr lang="it-IT" sz="2000" b="1" dirty="0" smtClean="0">
                <a:solidFill>
                  <a:srgbClr val="09417D"/>
                </a:solidFill>
              </a:rPr>
              <a:t>  l’orientamento studenti con disabilità</a:t>
            </a:r>
            <a:r>
              <a:rPr lang="it-IT" sz="1600" b="1" dirty="0" smtClean="0">
                <a:solidFill>
                  <a:srgbClr val="09417D"/>
                </a:solidFill>
              </a:rPr>
              <a:t/>
            </a:r>
            <a:br>
              <a:rPr lang="it-IT" sz="1600" b="1" dirty="0" smtClean="0">
                <a:solidFill>
                  <a:srgbClr val="09417D"/>
                </a:solidFill>
              </a:rPr>
            </a:br>
            <a:endParaRPr lang="it-IT" sz="1600" b="1" dirty="0" smtClean="0">
              <a:solidFill>
                <a:srgbClr val="09417D"/>
              </a:solidFill>
            </a:endParaRPr>
          </a:p>
        </p:txBody>
      </p:sp>
      <p:pic>
        <p:nvPicPr>
          <p:cNvPr id="4" name="Google Shape;60;p1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2" y="0"/>
            <a:ext cx="7028441" cy="8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716"/>
            <a:ext cx="1507246" cy="184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1" y="3155324"/>
            <a:ext cx="1527418" cy="198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Google Shape;71;p2" descr="\\aduffici\UFFICIO\Corsi\Orientamento\2018-2019\MAT.LAV.SLIDE\Foto\copertina-orientamento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32812" cy="451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ttangolo 7"/>
          <p:cNvSpPr>
            <a:spLocks noChangeArrowheads="1"/>
          </p:cNvSpPr>
          <p:nvPr/>
        </p:nvSpPr>
        <p:spPr bwMode="auto">
          <a:xfrm>
            <a:off x="2570551" y="-83400"/>
            <a:ext cx="4533634" cy="407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31788" algn="just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000" b="1" dirty="0">
                <a:solidFill>
                  <a:srgbClr val="000000"/>
                </a:solidFill>
                <a:cs typeface="Arial" charset="0"/>
                <a:sym typeface="Arial" charset="0"/>
              </a:rPr>
              <a:t>        </a:t>
            </a:r>
            <a:r>
              <a:rPr lang="it-IT" sz="1000" b="1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</a:t>
            </a:r>
            <a:r>
              <a:rPr lang="it-IT" sz="1400" b="1" dirty="0" smtClean="0">
                <a:solidFill>
                  <a:srgbClr val="FF0000"/>
                </a:solidFill>
                <a:cs typeface="Arial" charset="0"/>
                <a:sym typeface="Arial" charset="0"/>
              </a:rPr>
              <a:t>Da Novembre 2023 è attivo il nuovo Bando  2023 - 2026</a:t>
            </a:r>
          </a:p>
          <a:p>
            <a:pPr marL="342900" indent="-331788" algn="just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	OBIETTIVO ORIENTAMENTO PIEMONTE è </a:t>
            </a:r>
            <a:r>
              <a:rPr lang="it-IT" sz="1400" b="1" dirty="0">
                <a:solidFill>
                  <a:srgbClr val="000000"/>
                </a:solidFill>
                <a:cs typeface="Arial" charset="0"/>
                <a:sym typeface="Arial" charset="0"/>
              </a:rPr>
              <a:t>il SISTEMA di ORIENTAMENTO della REGIONE </a:t>
            </a:r>
            <a:r>
              <a:rPr lang="it-IT" sz="1400" b="1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PIEMONTE </a:t>
            </a:r>
            <a:r>
              <a:rPr lang="it-IT" sz="1400" b="1" dirty="0" smtClean="0">
                <a:solidFill>
                  <a:srgbClr val="000000"/>
                </a:solidFill>
                <a:cs typeface="Arial" charset="0"/>
              </a:rPr>
              <a:t>che </a:t>
            </a:r>
            <a:r>
              <a:rPr lang="it-IT" sz="1400" b="1" dirty="0">
                <a:solidFill>
                  <a:srgbClr val="000000"/>
                </a:solidFill>
                <a:cs typeface="Arial" charset="0"/>
              </a:rPr>
              <a:t>mette a </a:t>
            </a:r>
            <a:r>
              <a:rPr lang="it-IT" sz="1400" b="1" dirty="0" smtClean="0">
                <a:solidFill>
                  <a:srgbClr val="000000"/>
                </a:solidFill>
                <a:cs typeface="Arial" charset="0"/>
              </a:rPr>
              <a:t>disposizione, di </a:t>
            </a:r>
            <a:r>
              <a:rPr lang="it-IT" sz="1400" b="1" dirty="0">
                <a:solidFill>
                  <a:srgbClr val="000000"/>
                </a:solidFill>
                <a:cs typeface="Arial" charset="0"/>
              </a:rPr>
              <a:t>studenti, famiglie, insegnanti, operatori e in generale di tutti i cittadini, informazioni, strumenti e risorse per orientarsi rispetto a percorsi scolastici/formativi, tendenze del mercato del lavoro, opportunità per lo sviluppo di competenze. L’obiettivo </a:t>
            </a:r>
            <a:r>
              <a:rPr lang="it-IT" sz="1400" b="1" dirty="0" smtClean="0">
                <a:solidFill>
                  <a:srgbClr val="000000"/>
                </a:solidFill>
                <a:cs typeface="Arial" charset="0"/>
              </a:rPr>
              <a:t>è di </a:t>
            </a:r>
            <a:r>
              <a:rPr lang="it-IT" sz="1400" b="1" dirty="0">
                <a:solidFill>
                  <a:srgbClr val="000000"/>
                </a:solidFill>
                <a:cs typeface="Arial" charset="0"/>
              </a:rPr>
              <a:t>aiutare i </a:t>
            </a:r>
            <a:r>
              <a:rPr lang="it-IT" sz="1400" b="1" dirty="0" smtClean="0">
                <a:solidFill>
                  <a:srgbClr val="000000"/>
                </a:solidFill>
                <a:cs typeface="Arial" charset="0"/>
              </a:rPr>
              <a:t>ragazzi/e </a:t>
            </a:r>
            <a:r>
              <a:rPr lang="it-IT" sz="1400" b="1" dirty="0">
                <a:solidFill>
                  <a:srgbClr val="FF0000"/>
                </a:solidFill>
                <a:cs typeface="Arial" charset="0"/>
                <a:sym typeface="Arial" charset="0"/>
              </a:rPr>
              <a:t>dagli 8 ai 24 anni</a:t>
            </a:r>
            <a:r>
              <a:rPr lang="it-IT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1400" b="1" dirty="0">
                <a:solidFill>
                  <a:srgbClr val="000000"/>
                </a:solidFill>
                <a:cs typeface="Arial" charset="0"/>
              </a:rPr>
              <a:t>a scegliere consapevolmente i percorsi più adatti a loro, nei vari cicli di studio e nelle prime fasi della vita </a:t>
            </a:r>
            <a:r>
              <a:rPr lang="it-IT" sz="1400" b="1" dirty="0" smtClean="0">
                <a:solidFill>
                  <a:srgbClr val="000000"/>
                </a:solidFill>
                <a:cs typeface="Arial" charset="0"/>
              </a:rPr>
              <a:t>professionale. </a:t>
            </a:r>
            <a:r>
              <a:rPr lang="it-IT" sz="1400" b="1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Le </a:t>
            </a:r>
            <a:r>
              <a:rPr lang="it-IT" sz="1400" b="1" dirty="0">
                <a:solidFill>
                  <a:srgbClr val="000000"/>
                </a:solidFill>
                <a:cs typeface="Arial" charset="0"/>
                <a:sym typeface="Arial" charset="0"/>
              </a:rPr>
              <a:t>azioni di orientamento si realizzano attraverso seminari, percorsi di orientamento attività di laboratorio e colloqui agli sportelli orientativi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366" y="4516732"/>
            <a:ext cx="2832259" cy="57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916643">
            <a:off x="424301" y="1108192"/>
            <a:ext cx="1239837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6"/>
          <p:cNvSpPr txBox="1">
            <a:spLocks noChangeArrowheads="1"/>
          </p:cNvSpPr>
          <p:nvPr/>
        </p:nvSpPr>
        <p:spPr bwMode="auto">
          <a:xfrm>
            <a:off x="839902" y="2406184"/>
            <a:ext cx="6603186" cy="273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0823" rIns="0" bIns="0">
            <a:spAutoFit/>
          </a:bodyPr>
          <a:lstStyle/>
          <a:p>
            <a:pPr marL="177800" defTabSz="779463">
              <a:spcBef>
                <a:spcPts val="88"/>
              </a:spcBef>
            </a:pPr>
            <a:r>
              <a:rPr lang="it-IT" sz="32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Totale studenti 1° grado  2854</a:t>
            </a:r>
          </a:p>
          <a:p>
            <a:pPr marL="177800" defTabSz="779463">
              <a:spcBef>
                <a:spcPts val="88"/>
              </a:spcBef>
            </a:pPr>
            <a:r>
              <a:rPr lang="it-IT" sz="32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Totale classi 1° grado 160</a:t>
            </a:r>
          </a:p>
          <a:p>
            <a:pPr marL="177800" defTabSz="779463">
              <a:spcBef>
                <a:spcPts val="88"/>
              </a:spcBef>
            </a:pPr>
            <a:r>
              <a:rPr lang="it-IT" sz="32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Totale studenti 2° grado 1886</a:t>
            </a:r>
          </a:p>
          <a:p>
            <a:pPr marL="177800" defTabSz="779463">
              <a:spcBef>
                <a:spcPts val="88"/>
              </a:spcBef>
            </a:pPr>
            <a:r>
              <a:rPr lang="it-IT" sz="32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Totale </a:t>
            </a:r>
            <a:r>
              <a:rPr lang="it-IT" sz="3200" b="1" dirty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classi 2° grado </a:t>
            </a:r>
            <a:r>
              <a:rPr lang="it-IT" sz="32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 96</a:t>
            </a:r>
          </a:p>
          <a:p>
            <a:pPr marL="177800" defTabSz="779463">
              <a:spcBef>
                <a:spcPts val="88"/>
              </a:spcBef>
            </a:pPr>
            <a:r>
              <a:rPr lang="it-IT" sz="32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Seminari genitori 2° media 2</a:t>
            </a:r>
            <a:endParaRPr lang="it-IT" sz="3200" b="1" dirty="0">
              <a:solidFill>
                <a:srgbClr val="001F5F"/>
              </a:solidFill>
              <a:latin typeface="Calibri" pitchFamily="34" charset="0"/>
              <a:cs typeface="Calibri" pitchFamily="34" charset="0"/>
            </a:endParaRPr>
          </a:p>
          <a:p>
            <a:pPr marL="177800" defTabSz="779463">
              <a:spcBef>
                <a:spcPts val="88"/>
              </a:spcBef>
            </a:pPr>
            <a:r>
              <a:rPr lang="it-IT" sz="13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it-IT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Immagine 10"/>
          <p:cNvPicPr/>
          <p:nvPr/>
        </p:nvPicPr>
        <p:blipFill rotWithShape="1">
          <a:blip r:embed="rId3"/>
          <a:srcRect l="12221" t="79031" r="53514" b="-1355"/>
          <a:stretch/>
        </p:blipFill>
        <p:spPr bwMode="auto">
          <a:xfrm>
            <a:off x="2467732" y="0"/>
            <a:ext cx="3794873" cy="2603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ject 6"/>
          <p:cNvSpPr txBox="1">
            <a:spLocks noChangeArrowheads="1"/>
          </p:cNvSpPr>
          <p:nvPr/>
        </p:nvSpPr>
        <p:spPr bwMode="auto">
          <a:xfrm>
            <a:off x="122501" y="308561"/>
            <a:ext cx="2718571" cy="122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0823" rIns="0" bIns="0">
            <a:spAutoFit/>
          </a:bodyPr>
          <a:lstStyle/>
          <a:p>
            <a:pPr marL="177800" defTabSz="779463">
              <a:spcBef>
                <a:spcPts val="88"/>
              </a:spcBef>
            </a:pPr>
            <a:r>
              <a:rPr lang="it-IT" sz="32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Totale </a:t>
            </a:r>
          </a:p>
          <a:p>
            <a:pPr marL="177800" defTabSz="779463">
              <a:spcBef>
                <a:spcPts val="88"/>
              </a:spcBef>
            </a:pPr>
            <a:r>
              <a:rPr lang="it-IT" sz="32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studenti 4740</a:t>
            </a:r>
            <a:endParaRPr lang="it-IT" sz="3200" b="1" dirty="0">
              <a:solidFill>
                <a:srgbClr val="001F5F"/>
              </a:solidFill>
              <a:latin typeface="Calibri" pitchFamily="34" charset="0"/>
              <a:cs typeface="Calibri" pitchFamily="34" charset="0"/>
            </a:endParaRPr>
          </a:p>
          <a:p>
            <a:pPr marL="177800" defTabSz="779463">
              <a:spcBef>
                <a:spcPts val="88"/>
              </a:spcBef>
            </a:pPr>
            <a:r>
              <a:rPr lang="it-IT" sz="13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it-IT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/>
          <p:cNvSpPr txBox="1">
            <a:spLocks noChangeArrowheads="1"/>
          </p:cNvSpPr>
          <p:nvPr/>
        </p:nvSpPr>
        <p:spPr bwMode="auto">
          <a:xfrm>
            <a:off x="3681692" y="712605"/>
            <a:ext cx="5917442" cy="273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0823" rIns="0" bIns="0">
            <a:spAutoFit/>
          </a:bodyPr>
          <a:lstStyle/>
          <a:p>
            <a:pPr marL="177800" defTabSz="779463">
              <a:spcBef>
                <a:spcPts val="88"/>
              </a:spcBef>
            </a:pPr>
            <a:r>
              <a:rPr lang="it-IT" sz="32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N. Colloqui 130</a:t>
            </a:r>
          </a:p>
          <a:p>
            <a:pPr marL="177800" defTabSz="779463">
              <a:spcBef>
                <a:spcPts val="88"/>
              </a:spcBef>
            </a:pPr>
            <a:r>
              <a:rPr lang="it-IT" sz="32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Presso sportelli scuole 31</a:t>
            </a:r>
          </a:p>
          <a:p>
            <a:pPr marL="177800" defTabSz="779463">
              <a:spcBef>
                <a:spcPts val="88"/>
              </a:spcBef>
            </a:pPr>
            <a:r>
              <a:rPr lang="it-IT" sz="32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Presso sportelli CPI 17</a:t>
            </a:r>
          </a:p>
          <a:p>
            <a:pPr marL="177800" defTabSz="779463">
              <a:spcBef>
                <a:spcPts val="88"/>
              </a:spcBef>
            </a:pPr>
            <a:r>
              <a:rPr lang="it-IT" sz="32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N ore erogate 1° grado 554</a:t>
            </a:r>
          </a:p>
          <a:p>
            <a:pPr marL="177800" defTabSz="779463">
              <a:spcBef>
                <a:spcPts val="88"/>
              </a:spcBef>
            </a:pPr>
            <a:r>
              <a:rPr lang="it-IT" sz="3200" b="1" dirty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N ore erogate </a:t>
            </a:r>
            <a:r>
              <a:rPr lang="it-IT" sz="32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2° grado 474</a:t>
            </a:r>
            <a:endParaRPr lang="it-IT" sz="3200" b="1" dirty="0">
              <a:solidFill>
                <a:srgbClr val="001F5F"/>
              </a:solidFill>
              <a:latin typeface="Calibri" pitchFamily="34" charset="0"/>
              <a:cs typeface="Calibri" pitchFamily="34" charset="0"/>
            </a:endParaRPr>
          </a:p>
          <a:p>
            <a:pPr marL="177800" defTabSz="779463">
              <a:spcBef>
                <a:spcPts val="88"/>
              </a:spcBef>
            </a:pPr>
            <a:r>
              <a:rPr lang="it-IT" sz="13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it-IT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52931" y="-485764"/>
            <a:ext cx="16618908" cy="787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142641" y="45365"/>
            <a:ext cx="6858720" cy="83276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142641" y="1"/>
            <a:ext cx="6858720" cy="72475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144800" y="1"/>
            <a:ext cx="6856560" cy="83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3" tIns="34291" rIns="68583" bIns="34291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endParaRPr lang="it-IT" altLang="it-IT" sz="2449" b="1">
              <a:solidFill>
                <a:srgbClr val="003399"/>
              </a:solidFill>
            </a:endParaRPr>
          </a:p>
          <a:p>
            <a:pPr algn="ctr" eaLnBrk="1" hangingPunct="1">
              <a:buSzPct val="100000"/>
            </a:pPr>
            <a:endParaRPr lang="it-IT" altLang="it-IT" sz="2449" b="1">
              <a:solidFill>
                <a:srgbClr val="003399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461274" y="919177"/>
            <a:ext cx="5881217" cy="325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174" name="Titolo 9"/>
          <p:cNvSpPr>
            <a:spLocks noGrp="1" noChangeArrowheads="1"/>
          </p:cNvSpPr>
          <p:nvPr>
            <p:ph type="title"/>
          </p:nvPr>
        </p:nvSpPr>
        <p:spPr>
          <a:xfrm>
            <a:off x="1485037" y="178219"/>
            <a:ext cx="6168527" cy="595142"/>
          </a:xfrm>
        </p:spPr>
        <p:txBody>
          <a:bodyPr/>
          <a:lstStyle/>
          <a:p>
            <a:r>
              <a:rPr lang="it-IT" altLang="it-IT" b="1" dirty="0" smtClean="0"/>
              <a:t>Scuola secondaria di 1° grado</a:t>
            </a:r>
          </a:p>
        </p:txBody>
      </p:sp>
      <p:sp>
        <p:nvSpPr>
          <p:cNvPr id="7175" name="Segnaposto contenuto 10"/>
          <p:cNvSpPr>
            <a:spLocks noGrp="1" noChangeArrowheads="1"/>
          </p:cNvSpPr>
          <p:nvPr>
            <p:ph idx="1"/>
          </p:nvPr>
        </p:nvSpPr>
        <p:spPr>
          <a:xfrm>
            <a:off x="1461273" y="770121"/>
            <a:ext cx="6294901" cy="2977001"/>
          </a:xfrm>
        </p:spPr>
        <p:txBody>
          <a:bodyPr>
            <a:normAutofit fontScale="40000" lnSpcReduction="20000"/>
          </a:bodyPr>
          <a:lstStyle/>
          <a:p>
            <a:pPr>
              <a:buFont typeface="Times New Roman" panose="02020603050405020304" pitchFamily="18" charset="0"/>
              <a:buNone/>
            </a:pPr>
            <a:endParaRPr lang="it-IT" altLang="it-IT" dirty="0" smtClean="0"/>
          </a:p>
          <a:p>
            <a:endParaRPr lang="it-IT" altLang="it-IT" dirty="0" smtClean="0"/>
          </a:p>
          <a:p>
            <a:pPr>
              <a:buFont typeface="Times New Roman" panose="02020603050405020304" pitchFamily="18" charset="0"/>
              <a:buNone/>
            </a:pPr>
            <a:endParaRPr lang="it-IT" altLang="it-IT" dirty="0" smtClean="0"/>
          </a:p>
          <a:p>
            <a:pPr algn="just">
              <a:buFont typeface="Times New Roman" panose="02020603050405020304" pitchFamily="18" charset="0"/>
              <a:buNone/>
            </a:pPr>
            <a:r>
              <a:rPr lang="it-IT" altLang="it-IT" sz="4800" dirty="0" smtClean="0"/>
              <a:t>In molte scuole abbiamo iniziato un </a:t>
            </a:r>
          </a:p>
          <a:p>
            <a:pPr algn="just">
              <a:buFont typeface="Times New Roman" panose="02020603050405020304" pitchFamily="18" charset="0"/>
              <a:buNone/>
            </a:pPr>
            <a:r>
              <a:rPr lang="it-IT" altLang="it-IT" sz="4800" b="1" dirty="0" smtClean="0">
                <a:solidFill>
                  <a:srgbClr val="FF0000"/>
                </a:solidFill>
              </a:rPr>
              <a:t>PERCORSO</a:t>
            </a:r>
            <a:r>
              <a:rPr lang="it-IT" altLang="it-IT" sz="4800" dirty="0" smtClean="0"/>
              <a:t> insieme…che si snoda nelle tre annualità:</a:t>
            </a:r>
            <a:endParaRPr lang="it-IT" altLang="it-IT" sz="4800" b="1" dirty="0" smtClean="0">
              <a:solidFill>
                <a:srgbClr val="FF0000"/>
              </a:solidFill>
            </a:endParaRPr>
          </a:p>
          <a:p>
            <a:pPr>
              <a:buFont typeface="Times New Roman" panose="02020603050405020304" pitchFamily="18" charset="0"/>
              <a:buNone/>
            </a:pPr>
            <a:r>
              <a:rPr lang="it-IT" altLang="it-IT" sz="4800" b="1" dirty="0" smtClean="0">
                <a:solidFill>
                  <a:srgbClr val="FF0000"/>
                </a:solidFill>
              </a:rPr>
              <a:t>1) AVVICINAMENTO AL MONDO DEL LAVORO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it-IT" altLang="it-IT" sz="4800" b="1" dirty="0" smtClean="0">
                <a:solidFill>
                  <a:srgbClr val="FF0000"/>
                </a:solidFill>
              </a:rPr>
              <a:t>2</a:t>
            </a:r>
            <a:r>
              <a:rPr lang="it-IT" altLang="it-IT" sz="4800" b="1" dirty="0">
                <a:solidFill>
                  <a:srgbClr val="FF0000"/>
                </a:solidFill>
              </a:rPr>
              <a:t>) CONOSCENZA DI SE’ E DEL SISTEMA SCOLASTICO –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it-IT" altLang="it-IT" sz="4800" b="1" dirty="0">
                <a:solidFill>
                  <a:srgbClr val="FF0000"/>
                </a:solidFill>
              </a:rPr>
              <a:t>     I CRITERI DI SCELTA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it-IT" altLang="it-IT" sz="4800" b="1" dirty="0">
                <a:solidFill>
                  <a:srgbClr val="FF0000"/>
                </a:solidFill>
              </a:rPr>
              <a:t>3) LE OPPORTUNITA’ SUL TERRITORIO E IL SUPPORTO NELLA SCELTA </a:t>
            </a:r>
          </a:p>
        </p:txBody>
      </p:sp>
      <p:pic>
        <p:nvPicPr>
          <p:cNvPr id="7176" name="Picture 10" descr="\\nadino2\home\elena.lepore\Documenti\My Pictures\Orientamento-scolastico-Carpi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" y="1390105"/>
            <a:ext cx="1443031" cy="184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3229" y="4572991"/>
            <a:ext cx="4366917" cy="57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163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Lauree Stem: l’articolo de Il Sole 24 Ore - Centro Studi Formazione 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405" y="1269909"/>
            <a:ext cx="2080896" cy="1079710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</p:pic>
      <p:sp>
        <p:nvSpPr>
          <p:cNvPr id="46084" name="Title 1"/>
          <p:cNvSpPr>
            <a:spLocks noGrp="1"/>
          </p:cNvSpPr>
          <p:nvPr>
            <p:ph type="title"/>
          </p:nvPr>
        </p:nvSpPr>
        <p:spPr>
          <a:xfrm>
            <a:off x="727075" y="234950"/>
            <a:ext cx="4308475" cy="350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err="1" smtClean="0">
                <a:solidFill>
                  <a:schemeClr val="tx2"/>
                </a:solidFill>
              </a:rPr>
              <a:t>Competenze</a:t>
            </a:r>
            <a:r>
              <a:rPr lang="en-US" sz="2800" dirty="0" smtClean="0">
                <a:solidFill>
                  <a:schemeClr val="tx2"/>
                </a:solidFill>
              </a:rPr>
              <a:t> Stem</a:t>
            </a:r>
          </a:p>
        </p:txBody>
      </p:sp>
      <p:sp>
        <p:nvSpPr>
          <p:cNvPr id="46085" name="CasellaDiTesto 2"/>
          <p:cNvSpPr txBox="1">
            <a:spLocks noChangeArrowheads="1"/>
          </p:cNvSpPr>
          <p:nvPr/>
        </p:nvSpPr>
        <p:spPr bwMode="auto">
          <a:xfrm>
            <a:off x="292100" y="774700"/>
            <a:ext cx="34321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 err="1">
                <a:latin typeface="Calibri" pitchFamily="34" charset="0"/>
              </a:rPr>
              <a:t>Stem</a:t>
            </a:r>
            <a:r>
              <a:rPr lang="it-IT" sz="1400" b="1" dirty="0">
                <a:latin typeface="Calibri" pitchFamily="34" charset="0"/>
              </a:rPr>
              <a:t> – Science, Technology, </a:t>
            </a:r>
            <a:r>
              <a:rPr lang="it-IT" sz="1400" b="1" dirty="0" err="1">
                <a:latin typeface="Calibri" pitchFamily="34" charset="0"/>
              </a:rPr>
              <a:t>Engineering</a:t>
            </a:r>
            <a:r>
              <a:rPr lang="it-IT" sz="1400" b="1" dirty="0">
                <a:latin typeface="Calibri" pitchFamily="34" charset="0"/>
              </a:rPr>
              <a:t> e </a:t>
            </a:r>
            <a:r>
              <a:rPr lang="it-IT" sz="1400" b="1" dirty="0" err="1">
                <a:latin typeface="Calibri" pitchFamily="34" charset="0"/>
              </a:rPr>
              <a:t>Mathematics</a:t>
            </a:r>
            <a:r>
              <a:rPr lang="it-IT" sz="1400" b="1" dirty="0">
                <a:latin typeface="Calibri" pitchFamily="34" charset="0"/>
              </a:rPr>
              <a:t> </a:t>
            </a:r>
            <a:r>
              <a:rPr lang="it-IT" sz="1400" b="1" dirty="0" smtClean="0">
                <a:latin typeface="Calibri" pitchFamily="34" charset="0"/>
              </a:rPr>
              <a:t>–.</a:t>
            </a:r>
            <a:endParaRPr lang="it-IT" sz="1400" b="1" dirty="0">
              <a:latin typeface="Calibri" pitchFamily="34" charset="0"/>
            </a:endParaRPr>
          </a:p>
          <a:p>
            <a:endParaRPr lang="it-IT" dirty="0"/>
          </a:p>
        </p:txBody>
      </p:sp>
      <p:sp>
        <p:nvSpPr>
          <p:cNvPr id="9" name="Nuvola 8">
            <a:extLst/>
          </p:cNvPr>
          <p:cNvSpPr/>
          <p:nvPr/>
        </p:nvSpPr>
        <p:spPr>
          <a:xfrm>
            <a:off x="36479" y="185437"/>
            <a:ext cx="4292534" cy="123129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46090" name="Picture 12" descr="steam-720x4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369" y="2364032"/>
            <a:ext cx="1776968" cy="9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ject 6"/>
          <p:cNvSpPr txBox="1">
            <a:spLocks noChangeArrowheads="1"/>
          </p:cNvSpPr>
          <p:nvPr/>
        </p:nvSpPr>
        <p:spPr bwMode="auto">
          <a:xfrm>
            <a:off x="127830" y="3623372"/>
            <a:ext cx="2908627" cy="103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0823" rIns="0" bIns="0">
            <a:spAutoFit/>
          </a:bodyPr>
          <a:lstStyle/>
          <a:p>
            <a:pPr marL="177800" defTabSz="779463">
              <a:spcBef>
                <a:spcPts val="88"/>
              </a:spcBef>
            </a:pPr>
            <a:r>
              <a:rPr lang="it-IT" sz="13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IC </a:t>
            </a:r>
            <a:r>
              <a:rPr lang="it-IT" sz="1300" b="1" dirty="0" err="1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Gouthier</a:t>
            </a:r>
            <a:r>
              <a:rPr lang="it-IT" sz="13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  Perosa Argentina – Fenestrelle</a:t>
            </a:r>
          </a:p>
          <a:p>
            <a:pPr marL="177800" defTabSz="779463">
              <a:spcBef>
                <a:spcPts val="88"/>
              </a:spcBef>
            </a:pPr>
            <a:r>
              <a:rPr lang="it-IT" sz="1300" b="1" dirty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Novembre 2023 Marzo </a:t>
            </a:r>
            <a:r>
              <a:rPr lang="it-IT" sz="13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2024</a:t>
            </a:r>
          </a:p>
          <a:p>
            <a:pPr marL="177800" defTabSz="779463">
              <a:spcBef>
                <a:spcPts val="88"/>
              </a:spcBef>
            </a:pPr>
            <a:r>
              <a:rPr lang="it-IT" sz="13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Evento finale  </a:t>
            </a:r>
            <a:r>
              <a:rPr lang="it-IT" sz="1300" b="1" dirty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Venerdì 12 aprile 2024 alle OGR Torino Binario 3</a:t>
            </a:r>
          </a:p>
        </p:txBody>
      </p:sp>
      <p:pic>
        <p:nvPicPr>
          <p:cNvPr id="4098" name="Picture 2" descr="https://lh7-us.googleusercontent.com/docsz/AD_4nXcLFvl6SrxsQ-7shztqrTCjsiNC7dX3PLHqfELvyJo7868MFv_s2vBgOOuZ57Lt8Ao6UhE7cYhPfAXkclsHqH2hLEgjbqj37zwy7Ub8h2jkUT12SBv-1acy_40iv68DX4RRyme7OvV0fNbSwyrxjIrc93o?key=6vQrZSQ-pVuJJegyDaWSy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87" y="29639"/>
            <a:ext cx="2511216" cy="145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31611" y="1483502"/>
            <a:ext cx="47090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Next</a:t>
            </a:r>
            <a:r>
              <a:rPr lang="it-IT" dirty="0"/>
              <a:t>-Land è una finestra sul futuro per gli adolescenti</a:t>
            </a:r>
            <a:r>
              <a:rPr lang="it-IT" dirty="0" smtClean="0"/>
              <a:t>, protagonisti </a:t>
            </a:r>
            <a:r>
              <a:rPr lang="it-IT" dirty="0"/>
              <a:t>di un viaggio alla scoperta di scienze</a:t>
            </a:r>
            <a:r>
              <a:rPr lang="it-IT" dirty="0" smtClean="0"/>
              <a:t>, tecnologia</a:t>
            </a:r>
            <a:r>
              <a:rPr lang="it-IT" dirty="0"/>
              <a:t>, ingegneria e matematica attraverso l’arte.</a:t>
            </a:r>
          </a:p>
          <a:p>
            <a:r>
              <a:rPr lang="it-IT" dirty="0" err="1"/>
              <a:t>Next</a:t>
            </a:r>
            <a:r>
              <a:rPr lang="it-IT" dirty="0"/>
              <a:t>-Land è un progetto biennale di didattica innovativa sostenuto dal Fondo di Beneficenza di Intesa Sanpaolo, da Enel Cuore </a:t>
            </a:r>
            <a:r>
              <a:rPr lang="it-IT" dirty="0" err="1"/>
              <a:t>Onlus</a:t>
            </a:r>
            <a:r>
              <a:rPr lang="it-IT" dirty="0"/>
              <a:t>, dalla Fondazione Compagnia di San Paolo, dalla Fondazione CRT, dalla Fondazione Vodafone Italia, e in collaborazione con la Regione Piemonte e Obiettivo Orientamento Piemonte </a:t>
            </a:r>
            <a:endParaRPr lang="it-IT" b="0" dirty="0">
              <a:effectLst/>
              <a:latin typeface="FFScalaSansWebProRegular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370" y="4748309"/>
            <a:ext cx="2479242" cy="32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59" y="620257"/>
            <a:ext cx="6972888" cy="391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838" y="26988"/>
            <a:ext cx="3101975" cy="421355"/>
          </a:xfrm>
        </p:spPr>
        <p:txBody>
          <a:bodyPr tIns="5800" rtlCol="0">
            <a:spAutoFit/>
          </a:bodyPr>
          <a:lstStyle/>
          <a:p>
            <a:pPr marL="6105">
              <a:lnSpc>
                <a:spcPct val="100000"/>
              </a:lnSpc>
              <a:spcBef>
                <a:spcPts val="46"/>
              </a:spcBef>
              <a:defRPr/>
            </a:pPr>
            <a:r>
              <a:rPr lang="it-IT" sz="2400" dirty="0" smtClean="0">
                <a:solidFill>
                  <a:srgbClr val="1C7CE0"/>
                </a:solidFill>
                <a:cs typeface="Arial"/>
              </a:rPr>
              <a:t>Or 8 aziende </a:t>
            </a:r>
            <a:endParaRPr sz="2400" spc="-5" dirty="0">
              <a:solidFill>
                <a:srgbClr val="1C7CE0"/>
              </a:solidFill>
              <a:cs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876325" y="990840"/>
            <a:ext cx="2998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Progetto</a:t>
            </a:r>
          </a:p>
          <a:p>
            <a:r>
              <a:rPr lang="it-IT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«La </a:t>
            </a:r>
            <a:r>
              <a:rPr lang="it-IT" dirty="0">
                <a:solidFill>
                  <a:srgbClr val="000000"/>
                </a:solidFill>
                <a:latin typeface="helvetica" panose="020B0604020202020204" pitchFamily="34" charset="0"/>
              </a:rPr>
              <a:t>scuola va in azienda" </a:t>
            </a:r>
            <a:endParaRPr lang="it-IT" dirty="0" smtClean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r>
              <a:rPr lang="it-IT" dirty="0" smtClean="0"/>
              <a:t>in collaborazione con </a:t>
            </a:r>
            <a:r>
              <a:rPr lang="it-IT" dirty="0"/>
              <a:t>FESR Fabbriche aperte</a:t>
            </a:r>
          </a:p>
        </p:txBody>
      </p:sp>
      <p:pic>
        <p:nvPicPr>
          <p:cNvPr id="20" name="Immagin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959" y="749567"/>
            <a:ext cx="2882765" cy="309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bject 6"/>
          <p:cNvSpPr txBox="1">
            <a:spLocks noChangeArrowheads="1"/>
          </p:cNvSpPr>
          <p:nvPr/>
        </p:nvSpPr>
        <p:spPr bwMode="auto">
          <a:xfrm>
            <a:off x="3720600" y="2295897"/>
            <a:ext cx="3527247" cy="42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0823" rIns="0" bIns="0">
            <a:spAutoFit/>
          </a:bodyPr>
          <a:lstStyle/>
          <a:p>
            <a:pPr marL="177800" defTabSz="779463">
              <a:spcBef>
                <a:spcPts val="88"/>
              </a:spcBef>
            </a:pPr>
            <a:r>
              <a:rPr lang="it-IT" sz="13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IC Airasca e Scalenghe 56 allievi -   </a:t>
            </a:r>
            <a:r>
              <a:rPr lang="it-IT" sz="1400" dirty="0"/>
              <a:t>CARPENTERIA LO BIANCO VINCENZO</a:t>
            </a:r>
            <a:endParaRPr lang="it-IT" sz="1300" b="1" dirty="0" smtClean="0">
              <a:solidFill>
                <a:srgbClr val="001F5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369" y="4596959"/>
            <a:ext cx="3637739" cy="47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6"/>
          <p:cNvSpPr txBox="1">
            <a:spLocks noChangeArrowheads="1"/>
          </p:cNvSpPr>
          <p:nvPr/>
        </p:nvSpPr>
        <p:spPr bwMode="auto">
          <a:xfrm>
            <a:off x="3761403" y="2994230"/>
            <a:ext cx="3527247" cy="21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0823" rIns="0" bIns="0">
            <a:spAutoFit/>
          </a:bodyPr>
          <a:lstStyle/>
          <a:p>
            <a:pPr marL="177800" defTabSz="779463">
              <a:spcBef>
                <a:spcPts val="88"/>
              </a:spcBef>
            </a:pPr>
            <a:r>
              <a:rPr lang="it-IT" sz="13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IC </a:t>
            </a:r>
            <a:r>
              <a:rPr lang="it-IT" sz="13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Pinerolo 4 da attivare</a:t>
            </a:r>
            <a:endParaRPr lang="it-IT" sz="1300" b="1" dirty="0" smtClean="0">
              <a:solidFill>
                <a:srgbClr val="001F5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object 6"/>
          <p:cNvSpPr txBox="1">
            <a:spLocks noChangeArrowheads="1"/>
          </p:cNvSpPr>
          <p:nvPr/>
        </p:nvSpPr>
        <p:spPr bwMode="auto">
          <a:xfrm>
            <a:off x="3761403" y="3525385"/>
            <a:ext cx="3527247" cy="21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0823" rIns="0" bIns="0">
            <a:spAutoFit/>
          </a:bodyPr>
          <a:lstStyle/>
          <a:p>
            <a:pPr marL="177800" defTabSz="779463">
              <a:spcBef>
                <a:spcPts val="88"/>
              </a:spcBef>
            </a:pPr>
            <a:r>
              <a:rPr lang="it-IT" sz="13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IC </a:t>
            </a:r>
            <a:r>
              <a:rPr lang="it-IT" sz="1300" b="1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None da attivare</a:t>
            </a:r>
            <a:endParaRPr lang="it-IT" sz="1300" b="1" dirty="0" smtClean="0">
              <a:solidFill>
                <a:srgbClr val="001F5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bject 3"/>
          <p:cNvSpPr>
            <a:spLocks/>
          </p:cNvSpPr>
          <p:nvPr/>
        </p:nvSpPr>
        <p:spPr bwMode="auto">
          <a:xfrm>
            <a:off x="4213225" y="0"/>
            <a:ext cx="4667250" cy="1550988"/>
          </a:xfrm>
          <a:custGeom>
            <a:avLst/>
            <a:gdLst>
              <a:gd name="T0" fmla="*/ 2145224 w 5055870"/>
              <a:gd name="T1" fmla="*/ 700731 h 2066925"/>
              <a:gd name="T2" fmla="*/ 4667250 w 5055870"/>
              <a:gd name="T3" fmla="*/ 735611 h 2066925"/>
              <a:gd name="T4" fmla="*/ 4614495 w 5055870"/>
              <a:gd name="T5" fmla="*/ 810230 h 2066925"/>
              <a:gd name="T6" fmla="*/ 4596907 w 5055870"/>
              <a:gd name="T7" fmla="*/ 855021 h 2066925"/>
              <a:gd name="T8" fmla="*/ 4526446 w 5055870"/>
              <a:gd name="T9" fmla="*/ 944602 h 2066925"/>
              <a:gd name="T10" fmla="*/ 4508862 w 5055870"/>
              <a:gd name="T11" fmla="*/ 1019220 h 2066925"/>
              <a:gd name="T12" fmla="*/ 4456103 w 5055870"/>
              <a:gd name="T13" fmla="*/ 1093839 h 2066925"/>
              <a:gd name="T14" fmla="*/ 4403348 w 5055870"/>
              <a:gd name="T15" fmla="*/ 1168554 h 2066925"/>
              <a:gd name="T16" fmla="*/ 4385760 w 5055870"/>
              <a:gd name="T17" fmla="*/ 1213344 h 2066925"/>
              <a:gd name="T18" fmla="*/ 4315303 w 5055870"/>
              <a:gd name="T19" fmla="*/ 1302829 h 2066925"/>
              <a:gd name="T20" fmla="*/ 4297715 w 5055870"/>
              <a:gd name="T21" fmla="*/ 1377544 h 2066925"/>
              <a:gd name="T22" fmla="*/ 4244960 w 5055870"/>
              <a:gd name="T23" fmla="*/ 1452163 h 2066925"/>
              <a:gd name="T24" fmla="*/ 4192201 w 5055870"/>
              <a:gd name="T25" fmla="*/ 1526781 h 2066925"/>
              <a:gd name="T26" fmla="*/ 4183409 w 5055870"/>
              <a:gd name="T27" fmla="*/ 1536693 h 2066925"/>
              <a:gd name="T28" fmla="*/ 4080709 w 5055870"/>
              <a:gd name="T29" fmla="*/ 1521827 h 2066925"/>
              <a:gd name="T30" fmla="*/ 4027950 w 5055870"/>
              <a:gd name="T31" fmla="*/ 1506865 h 2066925"/>
              <a:gd name="T32" fmla="*/ 3922321 w 5055870"/>
              <a:gd name="T33" fmla="*/ 1447112 h 2066925"/>
              <a:gd name="T34" fmla="*/ 3834391 w 5055870"/>
              <a:gd name="T35" fmla="*/ 1432246 h 2066925"/>
              <a:gd name="T36" fmla="*/ 3781516 w 5055870"/>
              <a:gd name="T37" fmla="*/ 1387455 h 2066925"/>
              <a:gd name="T38" fmla="*/ 3658416 w 5055870"/>
              <a:gd name="T39" fmla="*/ 1342664 h 2066925"/>
              <a:gd name="T40" fmla="*/ 3605659 w 5055870"/>
              <a:gd name="T41" fmla="*/ 1327703 h 2066925"/>
              <a:gd name="T42" fmla="*/ 3500028 w 5055870"/>
              <a:gd name="T43" fmla="*/ 1268046 h 2066925"/>
              <a:gd name="T44" fmla="*/ 3412099 w 5055870"/>
              <a:gd name="T45" fmla="*/ 1253084 h 2066925"/>
              <a:gd name="T46" fmla="*/ 3359224 w 5055870"/>
              <a:gd name="T47" fmla="*/ 1208294 h 2066925"/>
              <a:gd name="T48" fmla="*/ 3236124 w 5055870"/>
              <a:gd name="T49" fmla="*/ 1163502 h 2066925"/>
              <a:gd name="T50" fmla="*/ 3183367 w 5055870"/>
              <a:gd name="T51" fmla="*/ 1148636 h 2066925"/>
              <a:gd name="T52" fmla="*/ 3077736 w 5055870"/>
              <a:gd name="T53" fmla="*/ 1088884 h 2066925"/>
              <a:gd name="T54" fmla="*/ 2989808 w 5055870"/>
              <a:gd name="T55" fmla="*/ 1073922 h 2066925"/>
              <a:gd name="T56" fmla="*/ 2936932 w 5055870"/>
              <a:gd name="T57" fmla="*/ 1029132 h 2066925"/>
              <a:gd name="T58" fmla="*/ 2813832 w 5055870"/>
              <a:gd name="T59" fmla="*/ 984437 h 2066925"/>
              <a:gd name="T60" fmla="*/ 2761075 w 5055870"/>
              <a:gd name="T61" fmla="*/ 969475 h 2066925"/>
              <a:gd name="T62" fmla="*/ 2655445 w 5055870"/>
              <a:gd name="T63" fmla="*/ 909722 h 2066925"/>
              <a:gd name="T64" fmla="*/ 2567516 w 5055870"/>
              <a:gd name="T65" fmla="*/ 894855 h 2066925"/>
              <a:gd name="T66" fmla="*/ 2514641 w 5055870"/>
              <a:gd name="T67" fmla="*/ 850065 h 2066925"/>
              <a:gd name="T68" fmla="*/ 2391541 w 5055870"/>
              <a:gd name="T69" fmla="*/ 805275 h 2066925"/>
              <a:gd name="T70" fmla="*/ 2338783 w 5055870"/>
              <a:gd name="T71" fmla="*/ 790313 h 2066925"/>
              <a:gd name="T72" fmla="*/ 2233153 w 5055870"/>
              <a:gd name="T73" fmla="*/ 730656 h 2066925"/>
              <a:gd name="T74" fmla="*/ 2109935 w 5055870"/>
              <a:gd name="T75" fmla="*/ 700731 h 2066925"/>
              <a:gd name="T76" fmla="*/ 2057177 w 5055870"/>
              <a:gd name="T77" fmla="*/ 657371 h 2066925"/>
              <a:gd name="T78" fmla="*/ 1934078 w 5055870"/>
              <a:gd name="T79" fmla="*/ 614487 h 2066925"/>
              <a:gd name="T80" fmla="*/ 1881204 w 5055870"/>
              <a:gd name="T81" fmla="*/ 600287 h 2066925"/>
              <a:gd name="T82" fmla="*/ 1775689 w 5055870"/>
              <a:gd name="T83" fmla="*/ 543108 h 2066925"/>
              <a:gd name="T84" fmla="*/ 1687643 w 5055870"/>
              <a:gd name="T85" fmla="*/ 528908 h 2066925"/>
              <a:gd name="T86" fmla="*/ 1634886 w 5055870"/>
              <a:gd name="T87" fmla="*/ 486024 h 2066925"/>
              <a:gd name="T88" fmla="*/ 1511786 w 5055870"/>
              <a:gd name="T89" fmla="*/ 443234 h 2066925"/>
              <a:gd name="T90" fmla="*/ 1458912 w 5055870"/>
              <a:gd name="T91" fmla="*/ 428939 h 2066925"/>
              <a:gd name="T92" fmla="*/ 1353397 w 5055870"/>
              <a:gd name="T93" fmla="*/ 371855 h 2066925"/>
              <a:gd name="T94" fmla="*/ 1265352 w 5055870"/>
              <a:gd name="T95" fmla="*/ 357560 h 2066925"/>
              <a:gd name="T96" fmla="*/ 1212594 w 5055870"/>
              <a:gd name="T97" fmla="*/ 314771 h 2066925"/>
              <a:gd name="T98" fmla="*/ 1089494 w 5055870"/>
              <a:gd name="T99" fmla="*/ 271887 h 2066925"/>
              <a:gd name="T100" fmla="*/ 1036620 w 5055870"/>
              <a:gd name="T101" fmla="*/ 257687 h 2066925"/>
              <a:gd name="T102" fmla="*/ 931105 w 5055870"/>
              <a:gd name="T103" fmla="*/ 200508 h 2066925"/>
              <a:gd name="T104" fmla="*/ 843060 w 5055870"/>
              <a:gd name="T105" fmla="*/ 186308 h 2066925"/>
              <a:gd name="T106" fmla="*/ 790302 w 5055870"/>
              <a:gd name="T107" fmla="*/ 143424 h 2066925"/>
              <a:gd name="T108" fmla="*/ 667202 w 5055870"/>
              <a:gd name="T109" fmla="*/ 100635 h 2066925"/>
              <a:gd name="T110" fmla="*/ 614328 w 5055870"/>
              <a:gd name="T111" fmla="*/ 86340 h 2066925"/>
              <a:gd name="T112" fmla="*/ 508814 w 5055870"/>
              <a:gd name="T113" fmla="*/ 29257 h 2066925"/>
              <a:gd name="T114" fmla="*/ 420768 w 5055870"/>
              <a:gd name="T115" fmla="*/ 14962 h 2066925"/>
              <a:gd name="T116" fmla="*/ 17586 w 5055870"/>
              <a:gd name="T117" fmla="*/ 1490664 h 2066925"/>
              <a:gd name="T118" fmla="*/ 8116 w 5055870"/>
              <a:gd name="T119" fmla="*/ 691647 h 20669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055870"/>
              <a:gd name="T181" fmla="*/ 0 h 2066925"/>
              <a:gd name="T182" fmla="*/ 5055870 w 5055870"/>
              <a:gd name="T183" fmla="*/ 2066925 h 20669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055870" h="2066925">
                <a:moveTo>
                  <a:pt x="66675" y="915670"/>
                </a:moveTo>
                <a:lnTo>
                  <a:pt x="47625" y="915670"/>
                </a:lnTo>
                <a:lnTo>
                  <a:pt x="47625" y="935609"/>
                </a:lnTo>
                <a:lnTo>
                  <a:pt x="66675" y="935609"/>
                </a:lnTo>
                <a:lnTo>
                  <a:pt x="66675" y="915670"/>
                </a:lnTo>
                <a:close/>
              </a:path>
              <a:path w="5055870" h="2066925">
                <a:moveTo>
                  <a:pt x="104902" y="915670"/>
                </a:moveTo>
                <a:lnTo>
                  <a:pt x="85725" y="915670"/>
                </a:lnTo>
                <a:lnTo>
                  <a:pt x="85725" y="935609"/>
                </a:lnTo>
                <a:lnTo>
                  <a:pt x="104902" y="935609"/>
                </a:lnTo>
                <a:lnTo>
                  <a:pt x="104902" y="915670"/>
                </a:lnTo>
                <a:close/>
              </a:path>
              <a:path w="5055870" h="2066925">
                <a:moveTo>
                  <a:pt x="2342896" y="933830"/>
                </a:moveTo>
                <a:lnTo>
                  <a:pt x="2323846" y="933830"/>
                </a:lnTo>
                <a:lnTo>
                  <a:pt x="2323846" y="953770"/>
                </a:lnTo>
                <a:lnTo>
                  <a:pt x="2342896" y="953770"/>
                </a:lnTo>
                <a:lnTo>
                  <a:pt x="2342896" y="933830"/>
                </a:lnTo>
                <a:close/>
              </a:path>
              <a:path w="5055870" h="2066925">
                <a:moveTo>
                  <a:pt x="5046345" y="925576"/>
                </a:moveTo>
                <a:lnTo>
                  <a:pt x="5036820" y="925576"/>
                </a:lnTo>
                <a:lnTo>
                  <a:pt x="5036820" y="940562"/>
                </a:lnTo>
                <a:lnTo>
                  <a:pt x="5055870" y="940562"/>
                </a:lnTo>
                <a:lnTo>
                  <a:pt x="5055870" y="940053"/>
                </a:lnTo>
                <a:lnTo>
                  <a:pt x="5051552" y="935609"/>
                </a:lnTo>
                <a:lnTo>
                  <a:pt x="5046345" y="935609"/>
                </a:lnTo>
                <a:lnTo>
                  <a:pt x="5046345" y="925576"/>
                </a:lnTo>
                <a:close/>
              </a:path>
              <a:path w="5055870" h="2066925">
                <a:moveTo>
                  <a:pt x="5055870" y="980313"/>
                </a:moveTo>
                <a:lnTo>
                  <a:pt x="5036820" y="980313"/>
                </a:lnTo>
                <a:lnTo>
                  <a:pt x="5036820" y="1000251"/>
                </a:lnTo>
                <a:lnTo>
                  <a:pt x="5055870" y="1000251"/>
                </a:lnTo>
                <a:lnTo>
                  <a:pt x="5055870" y="980313"/>
                </a:lnTo>
                <a:close/>
              </a:path>
              <a:path w="5055870" h="2066925">
                <a:moveTo>
                  <a:pt x="5036820" y="1020063"/>
                </a:moveTo>
                <a:lnTo>
                  <a:pt x="5017770" y="1020063"/>
                </a:lnTo>
                <a:lnTo>
                  <a:pt x="5017770" y="1040002"/>
                </a:lnTo>
                <a:lnTo>
                  <a:pt x="5036820" y="1040002"/>
                </a:lnTo>
                <a:lnTo>
                  <a:pt x="5036820" y="1020063"/>
                </a:lnTo>
                <a:close/>
              </a:path>
              <a:path w="5055870" h="2066925">
                <a:moveTo>
                  <a:pt x="5017770" y="1059941"/>
                </a:moveTo>
                <a:lnTo>
                  <a:pt x="4998720" y="1059941"/>
                </a:lnTo>
                <a:lnTo>
                  <a:pt x="4998720" y="1079753"/>
                </a:lnTo>
                <a:lnTo>
                  <a:pt x="5017770" y="1079753"/>
                </a:lnTo>
                <a:lnTo>
                  <a:pt x="5017770" y="1059941"/>
                </a:lnTo>
                <a:close/>
              </a:path>
              <a:path w="5055870" h="2066925">
                <a:moveTo>
                  <a:pt x="4998720" y="1099692"/>
                </a:moveTo>
                <a:lnTo>
                  <a:pt x="4979670" y="1099692"/>
                </a:lnTo>
                <a:lnTo>
                  <a:pt x="4979670" y="1119632"/>
                </a:lnTo>
                <a:lnTo>
                  <a:pt x="4998720" y="1119632"/>
                </a:lnTo>
                <a:lnTo>
                  <a:pt x="4998720" y="1099692"/>
                </a:lnTo>
                <a:close/>
              </a:path>
              <a:path w="5055870" h="2066925">
                <a:moveTo>
                  <a:pt x="4979670" y="1139444"/>
                </a:moveTo>
                <a:lnTo>
                  <a:pt x="4960620" y="1139444"/>
                </a:lnTo>
                <a:lnTo>
                  <a:pt x="4960620" y="1159383"/>
                </a:lnTo>
                <a:lnTo>
                  <a:pt x="4979670" y="1159383"/>
                </a:lnTo>
                <a:lnTo>
                  <a:pt x="4979670" y="1139444"/>
                </a:lnTo>
                <a:close/>
              </a:path>
              <a:path w="5055870" h="2066925">
                <a:moveTo>
                  <a:pt x="4960620" y="1179322"/>
                </a:moveTo>
                <a:lnTo>
                  <a:pt x="4941443" y="1179322"/>
                </a:lnTo>
                <a:lnTo>
                  <a:pt x="4941443" y="1199134"/>
                </a:lnTo>
                <a:lnTo>
                  <a:pt x="4960620" y="1199134"/>
                </a:lnTo>
                <a:lnTo>
                  <a:pt x="4960620" y="1179322"/>
                </a:lnTo>
                <a:close/>
              </a:path>
              <a:path w="5055870" h="2066925">
                <a:moveTo>
                  <a:pt x="4941443" y="1219073"/>
                </a:moveTo>
                <a:lnTo>
                  <a:pt x="4922393" y="1219073"/>
                </a:lnTo>
                <a:lnTo>
                  <a:pt x="4922393" y="1238885"/>
                </a:lnTo>
                <a:lnTo>
                  <a:pt x="4941443" y="1238885"/>
                </a:lnTo>
                <a:lnTo>
                  <a:pt x="4941443" y="1219073"/>
                </a:lnTo>
                <a:close/>
              </a:path>
              <a:path w="5055870" h="2066925">
                <a:moveTo>
                  <a:pt x="4922393" y="1258824"/>
                </a:moveTo>
                <a:lnTo>
                  <a:pt x="4903343" y="1258824"/>
                </a:lnTo>
                <a:lnTo>
                  <a:pt x="4903343" y="1278763"/>
                </a:lnTo>
                <a:lnTo>
                  <a:pt x="4922393" y="1278763"/>
                </a:lnTo>
                <a:lnTo>
                  <a:pt x="4922393" y="1258824"/>
                </a:lnTo>
                <a:close/>
              </a:path>
              <a:path w="5055870" h="2066925">
                <a:moveTo>
                  <a:pt x="4903343" y="1298575"/>
                </a:moveTo>
                <a:lnTo>
                  <a:pt x="4884293" y="1298575"/>
                </a:lnTo>
                <a:lnTo>
                  <a:pt x="4884293" y="1318514"/>
                </a:lnTo>
                <a:lnTo>
                  <a:pt x="4903343" y="1318514"/>
                </a:lnTo>
                <a:lnTo>
                  <a:pt x="4903343" y="1298575"/>
                </a:lnTo>
                <a:close/>
              </a:path>
              <a:path w="5055870" h="2066925">
                <a:moveTo>
                  <a:pt x="4884293" y="1338452"/>
                </a:moveTo>
                <a:lnTo>
                  <a:pt x="4865243" y="1338452"/>
                </a:lnTo>
                <a:lnTo>
                  <a:pt x="4865243" y="1358264"/>
                </a:lnTo>
                <a:lnTo>
                  <a:pt x="4884293" y="1358264"/>
                </a:lnTo>
                <a:lnTo>
                  <a:pt x="4884293" y="1338452"/>
                </a:lnTo>
                <a:close/>
              </a:path>
              <a:path w="5055870" h="2066925">
                <a:moveTo>
                  <a:pt x="4865243" y="1378203"/>
                </a:moveTo>
                <a:lnTo>
                  <a:pt x="4846193" y="1378203"/>
                </a:lnTo>
                <a:lnTo>
                  <a:pt x="4846193" y="1398142"/>
                </a:lnTo>
                <a:lnTo>
                  <a:pt x="4865243" y="1398142"/>
                </a:lnTo>
                <a:lnTo>
                  <a:pt x="4865243" y="1378203"/>
                </a:lnTo>
                <a:close/>
              </a:path>
              <a:path w="5055870" h="2066925">
                <a:moveTo>
                  <a:pt x="4846193" y="1417954"/>
                </a:moveTo>
                <a:lnTo>
                  <a:pt x="4827143" y="1417954"/>
                </a:lnTo>
                <a:lnTo>
                  <a:pt x="4827143" y="1437894"/>
                </a:lnTo>
                <a:lnTo>
                  <a:pt x="4846193" y="1437894"/>
                </a:lnTo>
                <a:lnTo>
                  <a:pt x="4846193" y="1417954"/>
                </a:lnTo>
                <a:close/>
              </a:path>
              <a:path w="5055870" h="2066925">
                <a:moveTo>
                  <a:pt x="4827143" y="1457705"/>
                </a:moveTo>
                <a:lnTo>
                  <a:pt x="4808093" y="1457705"/>
                </a:lnTo>
                <a:lnTo>
                  <a:pt x="4808093" y="1477645"/>
                </a:lnTo>
                <a:lnTo>
                  <a:pt x="4827143" y="1477645"/>
                </a:lnTo>
                <a:lnTo>
                  <a:pt x="4827143" y="1457705"/>
                </a:lnTo>
                <a:close/>
              </a:path>
              <a:path w="5055870" h="2066925">
                <a:moveTo>
                  <a:pt x="4808093" y="1497584"/>
                </a:moveTo>
                <a:lnTo>
                  <a:pt x="4789043" y="1497584"/>
                </a:lnTo>
                <a:lnTo>
                  <a:pt x="4789043" y="1517396"/>
                </a:lnTo>
                <a:lnTo>
                  <a:pt x="4808093" y="1517396"/>
                </a:lnTo>
                <a:lnTo>
                  <a:pt x="4808093" y="1497584"/>
                </a:lnTo>
                <a:close/>
              </a:path>
              <a:path w="5055870" h="2066925">
                <a:moveTo>
                  <a:pt x="4789043" y="1537335"/>
                </a:moveTo>
                <a:lnTo>
                  <a:pt x="4769993" y="1537335"/>
                </a:lnTo>
                <a:lnTo>
                  <a:pt x="4769993" y="1557274"/>
                </a:lnTo>
                <a:lnTo>
                  <a:pt x="4789043" y="1557274"/>
                </a:lnTo>
                <a:lnTo>
                  <a:pt x="4789043" y="1537335"/>
                </a:lnTo>
                <a:close/>
              </a:path>
              <a:path w="5055870" h="2066925">
                <a:moveTo>
                  <a:pt x="4769993" y="1577086"/>
                </a:moveTo>
                <a:lnTo>
                  <a:pt x="4750943" y="1577086"/>
                </a:lnTo>
                <a:lnTo>
                  <a:pt x="4750943" y="1597025"/>
                </a:lnTo>
                <a:lnTo>
                  <a:pt x="4769993" y="1597025"/>
                </a:lnTo>
                <a:lnTo>
                  <a:pt x="4769993" y="1577086"/>
                </a:lnTo>
                <a:close/>
              </a:path>
              <a:path w="5055870" h="2066925">
                <a:moveTo>
                  <a:pt x="4750943" y="1616964"/>
                </a:moveTo>
                <a:lnTo>
                  <a:pt x="4731893" y="1616964"/>
                </a:lnTo>
                <a:lnTo>
                  <a:pt x="4731893" y="1636776"/>
                </a:lnTo>
                <a:lnTo>
                  <a:pt x="4750943" y="1636776"/>
                </a:lnTo>
                <a:lnTo>
                  <a:pt x="4750943" y="1616964"/>
                </a:lnTo>
                <a:close/>
              </a:path>
              <a:path w="5055870" h="2066925">
                <a:moveTo>
                  <a:pt x="4731893" y="1656714"/>
                </a:moveTo>
                <a:lnTo>
                  <a:pt x="4712716" y="1656714"/>
                </a:lnTo>
                <a:lnTo>
                  <a:pt x="4712716" y="1676653"/>
                </a:lnTo>
                <a:lnTo>
                  <a:pt x="4731893" y="1676653"/>
                </a:lnTo>
                <a:lnTo>
                  <a:pt x="4731893" y="1656714"/>
                </a:lnTo>
                <a:close/>
              </a:path>
              <a:path w="5055870" h="2066925">
                <a:moveTo>
                  <a:pt x="4712716" y="1696465"/>
                </a:moveTo>
                <a:lnTo>
                  <a:pt x="4693666" y="1696465"/>
                </a:lnTo>
                <a:lnTo>
                  <a:pt x="4693666" y="1716404"/>
                </a:lnTo>
                <a:lnTo>
                  <a:pt x="4712716" y="1716404"/>
                </a:lnTo>
                <a:lnTo>
                  <a:pt x="4712716" y="1696465"/>
                </a:lnTo>
                <a:close/>
              </a:path>
              <a:path w="5055870" h="2066925">
                <a:moveTo>
                  <a:pt x="4693666" y="1736216"/>
                </a:moveTo>
                <a:lnTo>
                  <a:pt x="4674616" y="1736216"/>
                </a:lnTo>
                <a:lnTo>
                  <a:pt x="4674616" y="1756155"/>
                </a:lnTo>
                <a:lnTo>
                  <a:pt x="4693666" y="1756155"/>
                </a:lnTo>
                <a:lnTo>
                  <a:pt x="4693666" y="1736216"/>
                </a:lnTo>
                <a:close/>
              </a:path>
              <a:path w="5055870" h="2066925">
                <a:moveTo>
                  <a:pt x="4674616" y="1776095"/>
                </a:moveTo>
                <a:lnTo>
                  <a:pt x="4655566" y="1776095"/>
                </a:lnTo>
                <a:lnTo>
                  <a:pt x="4655566" y="1795907"/>
                </a:lnTo>
                <a:lnTo>
                  <a:pt x="4674616" y="1795907"/>
                </a:lnTo>
                <a:lnTo>
                  <a:pt x="4674616" y="1776095"/>
                </a:lnTo>
                <a:close/>
              </a:path>
              <a:path w="5055870" h="2066925">
                <a:moveTo>
                  <a:pt x="4655566" y="1815846"/>
                </a:moveTo>
                <a:lnTo>
                  <a:pt x="4636516" y="1815846"/>
                </a:lnTo>
                <a:lnTo>
                  <a:pt x="4636516" y="1835785"/>
                </a:lnTo>
                <a:lnTo>
                  <a:pt x="4655566" y="1835785"/>
                </a:lnTo>
                <a:lnTo>
                  <a:pt x="4655566" y="1815846"/>
                </a:lnTo>
                <a:close/>
              </a:path>
              <a:path w="5055870" h="2066925">
                <a:moveTo>
                  <a:pt x="4636516" y="1855597"/>
                </a:moveTo>
                <a:lnTo>
                  <a:pt x="4617466" y="1855597"/>
                </a:lnTo>
                <a:lnTo>
                  <a:pt x="4617466" y="1875536"/>
                </a:lnTo>
                <a:lnTo>
                  <a:pt x="4636516" y="1875536"/>
                </a:lnTo>
                <a:lnTo>
                  <a:pt x="4636516" y="1855597"/>
                </a:lnTo>
                <a:close/>
              </a:path>
              <a:path w="5055870" h="2066925">
                <a:moveTo>
                  <a:pt x="4617466" y="1895475"/>
                </a:moveTo>
                <a:lnTo>
                  <a:pt x="4598416" y="1895475"/>
                </a:lnTo>
                <a:lnTo>
                  <a:pt x="4598416" y="1915287"/>
                </a:lnTo>
                <a:lnTo>
                  <a:pt x="4617466" y="1915287"/>
                </a:lnTo>
                <a:lnTo>
                  <a:pt x="4617466" y="1895475"/>
                </a:lnTo>
                <a:close/>
              </a:path>
              <a:path w="5055870" h="2066925">
                <a:moveTo>
                  <a:pt x="4598416" y="1935226"/>
                </a:moveTo>
                <a:lnTo>
                  <a:pt x="4579366" y="1935226"/>
                </a:lnTo>
                <a:lnTo>
                  <a:pt x="4579366" y="1955038"/>
                </a:lnTo>
                <a:lnTo>
                  <a:pt x="4598416" y="1955038"/>
                </a:lnTo>
                <a:lnTo>
                  <a:pt x="4598416" y="1935226"/>
                </a:lnTo>
                <a:close/>
              </a:path>
              <a:path w="5055870" h="2066925">
                <a:moveTo>
                  <a:pt x="4579366" y="1974977"/>
                </a:moveTo>
                <a:lnTo>
                  <a:pt x="4560316" y="1974977"/>
                </a:lnTo>
                <a:lnTo>
                  <a:pt x="4560316" y="1994915"/>
                </a:lnTo>
                <a:lnTo>
                  <a:pt x="4579366" y="1994915"/>
                </a:lnTo>
                <a:lnTo>
                  <a:pt x="4579366" y="1974977"/>
                </a:lnTo>
                <a:close/>
              </a:path>
              <a:path w="5055870" h="2066925">
                <a:moveTo>
                  <a:pt x="4560316" y="2014727"/>
                </a:moveTo>
                <a:lnTo>
                  <a:pt x="4541266" y="2014727"/>
                </a:lnTo>
                <a:lnTo>
                  <a:pt x="4541266" y="2034666"/>
                </a:lnTo>
                <a:lnTo>
                  <a:pt x="4560316" y="2034666"/>
                </a:lnTo>
                <a:lnTo>
                  <a:pt x="4560316" y="2014727"/>
                </a:lnTo>
                <a:close/>
              </a:path>
              <a:path w="5055870" h="2066925">
                <a:moveTo>
                  <a:pt x="4531741" y="2047875"/>
                </a:moveTo>
                <a:lnTo>
                  <a:pt x="4515739" y="2047875"/>
                </a:lnTo>
                <a:lnTo>
                  <a:pt x="4515739" y="2066925"/>
                </a:lnTo>
                <a:lnTo>
                  <a:pt x="4536948" y="2066925"/>
                </a:lnTo>
                <a:lnTo>
                  <a:pt x="4541266" y="2062607"/>
                </a:lnTo>
                <a:lnTo>
                  <a:pt x="4541266" y="2057400"/>
                </a:lnTo>
                <a:lnTo>
                  <a:pt x="4522216" y="2057400"/>
                </a:lnTo>
                <a:lnTo>
                  <a:pt x="4522216" y="2054225"/>
                </a:lnTo>
                <a:lnTo>
                  <a:pt x="4531741" y="2054225"/>
                </a:lnTo>
                <a:lnTo>
                  <a:pt x="4531741" y="2047875"/>
                </a:lnTo>
                <a:close/>
              </a:path>
              <a:path w="5055870" h="2066925">
                <a:moveTo>
                  <a:pt x="4541266" y="2054225"/>
                </a:moveTo>
                <a:lnTo>
                  <a:pt x="4531741" y="2054225"/>
                </a:lnTo>
                <a:lnTo>
                  <a:pt x="4531741" y="2057400"/>
                </a:lnTo>
                <a:lnTo>
                  <a:pt x="4541266" y="2057400"/>
                </a:lnTo>
                <a:lnTo>
                  <a:pt x="4541266" y="2054225"/>
                </a:lnTo>
                <a:close/>
              </a:path>
              <a:path w="5055870" h="2066925">
                <a:moveTo>
                  <a:pt x="4477639" y="2047875"/>
                </a:moveTo>
                <a:lnTo>
                  <a:pt x="4458589" y="2047875"/>
                </a:lnTo>
                <a:lnTo>
                  <a:pt x="4458589" y="2066925"/>
                </a:lnTo>
                <a:lnTo>
                  <a:pt x="4477639" y="2066925"/>
                </a:lnTo>
                <a:lnTo>
                  <a:pt x="4477639" y="2047875"/>
                </a:lnTo>
                <a:close/>
              </a:path>
              <a:path w="5055870" h="2066925">
                <a:moveTo>
                  <a:pt x="4439539" y="2028063"/>
                </a:moveTo>
                <a:lnTo>
                  <a:pt x="4420489" y="2028063"/>
                </a:lnTo>
                <a:lnTo>
                  <a:pt x="4420489" y="2047875"/>
                </a:lnTo>
                <a:lnTo>
                  <a:pt x="4439539" y="2047875"/>
                </a:lnTo>
                <a:lnTo>
                  <a:pt x="4439539" y="2028063"/>
                </a:lnTo>
                <a:close/>
              </a:path>
              <a:path w="5055870" h="2066925">
                <a:moveTo>
                  <a:pt x="4401439" y="2008124"/>
                </a:moveTo>
                <a:lnTo>
                  <a:pt x="4382389" y="2008124"/>
                </a:lnTo>
                <a:lnTo>
                  <a:pt x="4382389" y="2028063"/>
                </a:lnTo>
                <a:lnTo>
                  <a:pt x="4401439" y="2028063"/>
                </a:lnTo>
                <a:lnTo>
                  <a:pt x="4401439" y="2008124"/>
                </a:lnTo>
                <a:close/>
              </a:path>
              <a:path w="5055870" h="2066925">
                <a:moveTo>
                  <a:pt x="4363339" y="1988185"/>
                </a:moveTo>
                <a:lnTo>
                  <a:pt x="4344289" y="1988185"/>
                </a:lnTo>
                <a:lnTo>
                  <a:pt x="4344289" y="2008124"/>
                </a:lnTo>
                <a:lnTo>
                  <a:pt x="4363339" y="2008124"/>
                </a:lnTo>
                <a:lnTo>
                  <a:pt x="4363339" y="1988185"/>
                </a:lnTo>
                <a:close/>
              </a:path>
              <a:path w="5055870" h="2066925">
                <a:moveTo>
                  <a:pt x="4325112" y="1968373"/>
                </a:moveTo>
                <a:lnTo>
                  <a:pt x="4306062" y="1968373"/>
                </a:lnTo>
                <a:lnTo>
                  <a:pt x="4306062" y="1988185"/>
                </a:lnTo>
                <a:lnTo>
                  <a:pt x="4325112" y="1988185"/>
                </a:lnTo>
                <a:lnTo>
                  <a:pt x="4325112" y="1968373"/>
                </a:lnTo>
                <a:close/>
              </a:path>
              <a:path w="5055870" h="2066925">
                <a:moveTo>
                  <a:pt x="4287012" y="1948434"/>
                </a:moveTo>
                <a:lnTo>
                  <a:pt x="4267962" y="1948434"/>
                </a:lnTo>
                <a:lnTo>
                  <a:pt x="4267962" y="1968373"/>
                </a:lnTo>
                <a:lnTo>
                  <a:pt x="4287012" y="1968373"/>
                </a:lnTo>
                <a:lnTo>
                  <a:pt x="4287012" y="1948434"/>
                </a:lnTo>
                <a:close/>
              </a:path>
              <a:path w="5055870" h="2066925">
                <a:moveTo>
                  <a:pt x="4248912" y="1928495"/>
                </a:moveTo>
                <a:lnTo>
                  <a:pt x="4229862" y="1928495"/>
                </a:lnTo>
                <a:lnTo>
                  <a:pt x="4229862" y="1948434"/>
                </a:lnTo>
                <a:lnTo>
                  <a:pt x="4248912" y="1948434"/>
                </a:lnTo>
                <a:lnTo>
                  <a:pt x="4248912" y="1928495"/>
                </a:lnTo>
                <a:close/>
              </a:path>
              <a:path w="5055870" h="2066925">
                <a:moveTo>
                  <a:pt x="4210812" y="1908683"/>
                </a:moveTo>
                <a:lnTo>
                  <a:pt x="4191762" y="1908683"/>
                </a:lnTo>
                <a:lnTo>
                  <a:pt x="4191762" y="1928495"/>
                </a:lnTo>
                <a:lnTo>
                  <a:pt x="4210812" y="1928495"/>
                </a:lnTo>
                <a:lnTo>
                  <a:pt x="4210812" y="1908683"/>
                </a:lnTo>
                <a:close/>
              </a:path>
              <a:path w="5055870" h="2066925">
                <a:moveTo>
                  <a:pt x="4172712" y="1888744"/>
                </a:moveTo>
                <a:lnTo>
                  <a:pt x="4153662" y="1888744"/>
                </a:lnTo>
                <a:lnTo>
                  <a:pt x="4153662" y="1908683"/>
                </a:lnTo>
                <a:lnTo>
                  <a:pt x="4172712" y="1908683"/>
                </a:lnTo>
                <a:lnTo>
                  <a:pt x="4172712" y="1888744"/>
                </a:lnTo>
                <a:close/>
              </a:path>
              <a:path w="5055870" h="2066925">
                <a:moveTo>
                  <a:pt x="4134612" y="1868804"/>
                </a:moveTo>
                <a:lnTo>
                  <a:pt x="4115562" y="1868804"/>
                </a:lnTo>
                <a:lnTo>
                  <a:pt x="4115562" y="1888744"/>
                </a:lnTo>
                <a:lnTo>
                  <a:pt x="4134612" y="1888744"/>
                </a:lnTo>
                <a:lnTo>
                  <a:pt x="4134612" y="1868804"/>
                </a:lnTo>
                <a:close/>
              </a:path>
              <a:path w="5055870" h="2066925">
                <a:moveTo>
                  <a:pt x="4096385" y="1848992"/>
                </a:moveTo>
                <a:lnTo>
                  <a:pt x="4077335" y="1848992"/>
                </a:lnTo>
                <a:lnTo>
                  <a:pt x="4077335" y="1868804"/>
                </a:lnTo>
                <a:lnTo>
                  <a:pt x="4096385" y="1868804"/>
                </a:lnTo>
                <a:lnTo>
                  <a:pt x="4096385" y="1848992"/>
                </a:lnTo>
                <a:close/>
              </a:path>
              <a:path w="5055870" h="2066925">
                <a:moveTo>
                  <a:pt x="4058285" y="1829053"/>
                </a:moveTo>
                <a:lnTo>
                  <a:pt x="4039235" y="1829053"/>
                </a:lnTo>
                <a:lnTo>
                  <a:pt x="4039235" y="1848992"/>
                </a:lnTo>
                <a:lnTo>
                  <a:pt x="4058285" y="1848992"/>
                </a:lnTo>
                <a:lnTo>
                  <a:pt x="4058285" y="1829053"/>
                </a:lnTo>
                <a:close/>
              </a:path>
              <a:path w="5055870" h="2066925">
                <a:moveTo>
                  <a:pt x="4020185" y="1809241"/>
                </a:moveTo>
                <a:lnTo>
                  <a:pt x="4001135" y="1809241"/>
                </a:lnTo>
                <a:lnTo>
                  <a:pt x="4001135" y="1829053"/>
                </a:lnTo>
                <a:lnTo>
                  <a:pt x="4020185" y="1829053"/>
                </a:lnTo>
                <a:lnTo>
                  <a:pt x="4020185" y="1809241"/>
                </a:lnTo>
                <a:close/>
              </a:path>
              <a:path w="5055870" h="2066925">
                <a:moveTo>
                  <a:pt x="3982085" y="1789302"/>
                </a:moveTo>
                <a:lnTo>
                  <a:pt x="3963035" y="1789302"/>
                </a:lnTo>
                <a:lnTo>
                  <a:pt x="3963035" y="1809241"/>
                </a:lnTo>
                <a:lnTo>
                  <a:pt x="3982085" y="1809241"/>
                </a:lnTo>
                <a:lnTo>
                  <a:pt x="3982085" y="1789302"/>
                </a:lnTo>
                <a:close/>
              </a:path>
              <a:path w="5055870" h="2066925">
                <a:moveTo>
                  <a:pt x="3943985" y="1769364"/>
                </a:moveTo>
                <a:lnTo>
                  <a:pt x="3924935" y="1769364"/>
                </a:lnTo>
                <a:lnTo>
                  <a:pt x="3924935" y="1789302"/>
                </a:lnTo>
                <a:lnTo>
                  <a:pt x="3943985" y="1789302"/>
                </a:lnTo>
                <a:lnTo>
                  <a:pt x="3943985" y="1769364"/>
                </a:lnTo>
                <a:close/>
              </a:path>
              <a:path w="5055870" h="2066925">
                <a:moveTo>
                  <a:pt x="3905885" y="1749552"/>
                </a:moveTo>
                <a:lnTo>
                  <a:pt x="3886835" y="1749552"/>
                </a:lnTo>
                <a:lnTo>
                  <a:pt x="3886835" y="1769364"/>
                </a:lnTo>
                <a:lnTo>
                  <a:pt x="3905885" y="1769364"/>
                </a:lnTo>
                <a:lnTo>
                  <a:pt x="3905885" y="1749552"/>
                </a:lnTo>
                <a:close/>
              </a:path>
              <a:path w="5055870" h="2066925">
                <a:moveTo>
                  <a:pt x="3867658" y="1729613"/>
                </a:moveTo>
                <a:lnTo>
                  <a:pt x="3848608" y="1729613"/>
                </a:lnTo>
                <a:lnTo>
                  <a:pt x="3848608" y="1749552"/>
                </a:lnTo>
                <a:lnTo>
                  <a:pt x="3867658" y="1749552"/>
                </a:lnTo>
                <a:lnTo>
                  <a:pt x="3867658" y="1729613"/>
                </a:lnTo>
                <a:close/>
              </a:path>
              <a:path w="5055870" h="2066925">
                <a:moveTo>
                  <a:pt x="3829558" y="1709674"/>
                </a:moveTo>
                <a:lnTo>
                  <a:pt x="3810508" y="1709674"/>
                </a:lnTo>
                <a:lnTo>
                  <a:pt x="3810508" y="1729613"/>
                </a:lnTo>
                <a:lnTo>
                  <a:pt x="3829558" y="1729613"/>
                </a:lnTo>
                <a:lnTo>
                  <a:pt x="3829558" y="1709674"/>
                </a:lnTo>
                <a:close/>
              </a:path>
              <a:path w="5055870" h="2066925">
                <a:moveTo>
                  <a:pt x="3791458" y="1689862"/>
                </a:moveTo>
                <a:lnTo>
                  <a:pt x="3772408" y="1689862"/>
                </a:lnTo>
                <a:lnTo>
                  <a:pt x="3772408" y="1709674"/>
                </a:lnTo>
                <a:lnTo>
                  <a:pt x="3791458" y="1709674"/>
                </a:lnTo>
                <a:lnTo>
                  <a:pt x="3791458" y="1689862"/>
                </a:lnTo>
                <a:close/>
              </a:path>
              <a:path w="5055870" h="2066925">
                <a:moveTo>
                  <a:pt x="3753358" y="1669923"/>
                </a:moveTo>
                <a:lnTo>
                  <a:pt x="3734308" y="1669923"/>
                </a:lnTo>
                <a:lnTo>
                  <a:pt x="3734308" y="1689862"/>
                </a:lnTo>
                <a:lnTo>
                  <a:pt x="3753358" y="1689862"/>
                </a:lnTo>
                <a:lnTo>
                  <a:pt x="3753358" y="1669923"/>
                </a:lnTo>
                <a:close/>
              </a:path>
              <a:path w="5055870" h="2066925">
                <a:moveTo>
                  <a:pt x="3715258" y="1649984"/>
                </a:moveTo>
                <a:lnTo>
                  <a:pt x="3696208" y="1649984"/>
                </a:lnTo>
                <a:lnTo>
                  <a:pt x="3696208" y="1669923"/>
                </a:lnTo>
                <a:lnTo>
                  <a:pt x="3715258" y="1669923"/>
                </a:lnTo>
                <a:lnTo>
                  <a:pt x="3715258" y="1649984"/>
                </a:lnTo>
                <a:close/>
              </a:path>
              <a:path w="5055870" h="2066925">
                <a:moveTo>
                  <a:pt x="3677158" y="1630172"/>
                </a:moveTo>
                <a:lnTo>
                  <a:pt x="3658108" y="1630172"/>
                </a:lnTo>
                <a:lnTo>
                  <a:pt x="3658108" y="1649984"/>
                </a:lnTo>
                <a:lnTo>
                  <a:pt x="3677158" y="1649984"/>
                </a:lnTo>
                <a:lnTo>
                  <a:pt x="3677158" y="1630172"/>
                </a:lnTo>
                <a:close/>
              </a:path>
              <a:path w="5055870" h="2066925">
                <a:moveTo>
                  <a:pt x="3638930" y="1610233"/>
                </a:moveTo>
                <a:lnTo>
                  <a:pt x="3619880" y="1610233"/>
                </a:lnTo>
                <a:lnTo>
                  <a:pt x="3619880" y="1630172"/>
                </a:lnTo>
                <a:lnTo>
                  <a:pt x="3638930" y="1630172"/>
                </a:lnTo>
                <a:lnTo>
                  <a:pt x="3638930" y="1610233"/>
                </a:lnTo>
                <a:close/>
              </a:path>
              <a:path w="5055870" h="2066925">
                <a:moveTo>
                  <a:pt x="3600830" y="1590294"/>
                </a:moveTo>
                <a:lnTo>
                  <a:pt x="3581780" y="1590294"/>
                </a:lnTo>
                <a:lnTo>
                  <a:pt x="3581780" y="1610233"/>
                </a:lnTo>
                <a:lnTo>
                  <a:pt x="3600830" y="1610233"/>
                </a:lnTo>
                <a:lnTo>
                  <a:pt x="3600830" y="1590294"/>
                </a:lnTo>
                <a:close/>
              </a:path>
              <a:path w="5055870" h="2066925">
                <a:moveTo>
                  <a:pt x="3562730" y="1570482"/>
                </a:moveTo>
                <a:lnTo>
                  <a:pt x="3543680" y="1570482"/>
                </a:lnTo>
                <a:lnTo>
                  <a:pt x="3543680" y="1590294"/>
                </a:lnTo>
                <a:lnTo>
                  <a:pt x="3562730" y="1590294"/>
                </a:lnTo>
                <a:lnTo>
                  <a:pt x="3562730" y="1570482"/>
                </a:lnTo>
                <a:close/>
              </a:path>
              <a:path w="5055870" h="2066925">
                <a:moveTo>
                  <a:pt x="3524630" y="1550542"/>
                </a:moveTo>
                <a:lnTo>
                  <a:pt x="3505580" y="1550542"/>
                </a:lnTo>
                <a:lnTo>
                  <a:pt x="3505580" y="1570482"/>
                </a:lnTo>
                <a:lnTo>
                  <a:pt x="3524630" y="1570482"/>
                </a:lnTo>
                <a:lnTo>
                  <a:pt x="3524630" y="1550542"/>
                </a:lnTo>
                <a:close/>
              </a:path>
              <a:path w="5055870" h="2066925">
                <a:moveTo>
                  <a:pt x="3486530" y="1530730"/>
                </a:moveTo>
                <a:lnTo>
                  <a:pt x="3467480" y="1530730"/>
                </a:lnTo>
                <a:lnTo>
                  <a:pt x="3467480" y="1550542"/>
                </a:lnTo>
                <a:lnTo>
                  <a:pt x="3486530" y="1550542"/>
                </a:lnTo>
                <a:lnTo>
                  <a:pt x="3486530" y="1530730"/>
                </a:lnTo>
                <a:close/>
              </a:path>
              <a:path w="5055870" h="2066925">
                <a:moveTo>
                  <a:pt x="3448430" y="1510791"/>
                </a:moveTo>
                <a:lnTo>
                  <a:pt x="3429380" y="1510791"/>
                </a:lnTo>
                <a:lnTo>
                  <a:pt x="3429380" y="1530730"/>
                </a:lnTo>
                <a:lnTo>
                  <a:pt x="3448430" y="1530730"/>
                </a:lnTo>
                <a:lnTo>
                  <a:pt x="3448430" y="1510791"/>
                </a:lnTo>
                <a:close/>
              </a:path>
              <a:path w="5055870" h="2066925">
                <a:moveTo>
                  <a:pt x="3410204" y="1490852"/>
                </a:moveTo>
                <a:lnTo>
                  <a:pt x="3391154" y="1490852"/>
                </a:lnTo>
                <a:lnTo>
                  <a:pt x="3391154" y="1510791"/>
                </a:lnTo>
                <a:lnTo>
                  <a:pt x="3410204" y="1510791"/>
                </a:lnTo>
                <a:lnTo>
                  <a:pt x="3410204" y="1490852"/>
                </a:lnTo>
                <a:close/>
              </a:path>
              <a:path w="5055870" h="2066925">
                <a:moveTo>
                  <a:pt x="3372104" y="1471040"/>
                </a:moveTo>
                <a:lnTo>
                  <a:pt x="3353054" y="1471040"/>
                </a:lnTo>
                <a:lnTo>
                  <a:pt x="3353054" y="1490852"/>
                </a:lnTo>
                <a:lnTo>
                  <a:pt x="3372104" y="1490852"/>
                </a:lnTo>
                <a:lnTo>
                  <a:pt x="3372104" y="1471040"/>
                </a:lnTo>
                <a:close/>
              </a:path>
              <a:path w="5055870" h="2066925">
                <a:moveTo>
                  <a:pt x="3334004" y="1451102"/>
                </a:moveTo>
                <a:lnTo>
                  <a:pt x="3314954" y="1451102"/>
                </a:lnTo>
                <a:lnTo>
                  <a:pt x="3314954" y="1471040"/>
                </a:lnTo>
                <a:lnTo>
                  <a:pt x="3334004" y="1471040"/>
                </a:lnTo>
                <a:lnTo>
                  <a:pt x="3334004" y="1451102"/>
                </a:lnTo>
                <a:close/>
              </a:path>
              <a:path w="5055870" h="2066925">
                <a:moveTo>
                  <a:pt x="3295904" y="1431163"/>
                </a:moveTo>
                <a:lnTo>
                  <a:pt x="3276854" y="1431163"/>
                </a:lnTo>
                <a:lnTo>
                  <a:pt x="3276854" y="1451102"/>
                </a:lnTo>
                <a:lnTo>
                  <a:pt x="3295904" y="1451102"/>
                </a:lnTo>
                <a:lnTo>
                  <a:pt x="3295904" y="1431163"/>
                </a:lnTo>
                <a:close/>
              </a:path>
              <a:path w="5055870" h="2066925">
                <a:moveTo>
                  <a:pt x="3257804" y="1411351"/>
                </a:moveTo>
                <a:lnTo>
                  <a:pt x="3238754" y="1411351"/>
                </a:lnTo>
                <a:lnTo>
                  <a:pt x="3238754" y="1431163"/>
                </a:lnTo>
                <a:lnTo>
                  <a:pt x="3257804" y="1431163"/>
                </a:lnTo>
                <a:lnTo>
                  <a:pt x="3257804" y="1411351"/>
                </a:lnTo>
                <a:close/>
              </a:path>
              <a:path w="5055870" h="2066925">
                <a:moveTo>
                  <a:pt x="3219704" y="1391412"/>
                </a:moveTo>
                <a:lnTo>
                  <a:pt x="3200654" y="1391412"/>
                </a:lnTo>
                <a:lnTo>
                  <a:pt x="3200654" y="1411351"/>
                </a:lnTo>
                <a:lnTo>
                  <a:pt x="3219704" y="1411351"/>
                </a:lnTo>
                <a:lnTo>
                  <a:pt x="3219704" y="1391412"/>
                </a:lnTo>
                <a:close/>
              </a:path>
              <a:path w="5055870" h="2066925">
                <a:moveTo>
                  <a:pt x="3181477" y="1371473"/>
                </a:moveTo>
                <a:lnTo>
                  <a:pt x="3162427" y="1371473"/>
                </a:lnTo>
                <a:lnTo>
                  <a:pt x="3162427" y="1391412"/>
                </a:lnTo>
                <a:lnTo>
                  <a:pt x="3181477" y="1391412"/>
                </a:lnTo>
                <a:lnTo>
                  <a:pt x="3181477" y="1371473"/>
                </a:lnTo>
                <a:close/>
              </a:path>
              <a:path w="5055870" h="2066925">
                <a:moveTo>
                  <a:pt x="3143377" y="1351661"/>
                </a:moveTo>
                <a:lnTo>
                  <a:pt x="3124327" y="1351661"/>
                </a:lnTo>
                <a:lnTo>
                  <a:pt x="3124327" y="1371473"/>
                </a:lnTo>
                <a:lnTo>
                  <a:pt x="3143377" y="1371473"/>
                </a:lnTo>
                <a:lnTo>
                  <a:pt x="3143377" y="1351661"/>
                </a:lnTo>
                <a:close/>
              </a:path>
              <a:path w="5055870" h="2066925">
                <a:moveTo>
                  <a:pt x="3105277" y="1331722"/>
                </a:moveTo>
                <a:lnTo>
                  <a:pt x="3086227" y="1331722"/>
                </a:lnTo>
                <a:lnTo>
                  <a:pt x="3086227" y="1351661"/>
                </a:lnTo>
                <a:lnTo>
                  <a:pt x="3105277" y="1351661"/>
                </a:lnTo>
                <a:lnTo>
                  <a:pt x="3105277" y="1331722"/>
                </a:lnTo>
                <a:close/>
              </a:path>
              <a:path w="5055870" h="2066925">
                <a:moveTo>
                  <a:pt x="3067177" y="1311910"/>
                </a:moveTo>
                <a:lnTo>
                  <a:pt x="3048127" y="1311910"/>
                </a:lnTo>
                <a:lnTo>
                  <a:pt x="3048127" y="1331722"/>
                </a:lnTo>
                <a:lnTo>
                  <a:pt x="3067177" y="1331722"/>
                </a:lnTo>
                <a:lnTo>
                  <a:pt x="3067177" y="1311910"/>
                </a:lnTo>
                <a:close/>
              </a:path>
              <a:path w="5055870" h="2066925">
                <a:moveTo>
                  <a:pt x="3029077" y="1291971"/>
                </a:moveTo>
                <a:lnTo>
                  <a:pt x="3010027" y="1291971"/>
                </a:lnTo>
                <a:lnTo>
                  <a:pt x="3010027" y="1311910"/>
                </a:lnTo>
                <a:lnTo>
                  <a:pt x="3029077" y="1311910"/>
                </a:lnTo>
                <a:lnTo>
                  <a:pt x="3029077" y="1291971"/>
                </a:lnTo>
                <a:close/>
              </a:path>
              <a:path w="5055870" h="2066925">
                <a:moveTo>
                  <a:pt x="2990977" y="1272032"/>
                </a:moveTo>
                <a:lnTo>
                  <a:pt x="2971800" y="1272032"/>
                </a:lnTo>
                <a:lnTo>
                  <a:pt x="2971800" y="1291971"/>
                </a:lnTo>
                <a:lnTo>
                  <a:pt x="2990977" y="1291971"/>
                </a:lnTo>
                <a:lnTo>
                  <a:pt x="2990977" y="1272032"/>
                </a:lnTo>
                <a:close/>
              </a:path>
              <a:path w="5055870" h="2066925">
                <a:moveTo>
                  <a:pt x="2952750" y="1252220"/>
                </a:moveTo>
                <a:lnTo>
                  <a:pt x="2933700" y="1252220"/>
                </a:lnTo>
                <a:lnTo>
                  <a:pt x="2933700" y="1272032"/>
                </a:lnTo>
                <a:lnTo>
                  <a:pt x="2952750" y="1272032"/>
                </a:lnTo>
                <a:lnTo>
                  <a:pt x="2952750" y="1252220"/>
                </a:lnTo>
                <a:close/>
              </a:path>
              <a:path w="5055870" h="2066925">
                <a:moveTo>
                  <a:pt x="2914650" y="1232280"/>
                </a:moveTo>
                <a:lnTo>
                  <a:pt x="2895600" y="1232280"/>
                </a:lnTo>
                <a:lnTo>
                  <a:pt x="2895600" y="1252220"/>
                </a:lnTo>
                <a:lnTo>
                  <a:pt x="2914650" y="1252220"/>
                </a:lnTo>
                <a:lnTo>
                  <a:pt x="2914650" y="1232280"/>
                </a:lnTo>
                <a:close/>
              </a:path>
              <a:path w="5055870" h="2066925">
                <a:moveTo>
                  <a:pt x="2876550" y="1212341"/>
                </a:moveTo>
                <a:lnTo>
                  <a:pt x="2857500" y="1212341"/>
                </a:lnTo>
                <a:lnTo>
                  <a:pt x="2857500" y="1232280"/>
                </a:lnTo>
                <a:lnTo>
                  <a:pt x="2876550" y="1232280"/>
                </a:lnTo>
                <a:lnTo>
                  <a:pt x="2876550" y="1212341"/>
                </a:lnTo>
                <a:close/>
              </a:path>
              <a:path w="5055870" h="2066925">
                <a:moveTo>
                  <a:pt x="2838450" y="1192529"/>
                </a:moveTo>
                <a:lnTo>
                  <a:pt x="2819400" y="1192529"/>
                </a:lnTo>
                <a:lnTo>
                  <a:pt x="2819400" y="1212341"/>
                </a:lnTo>
                <a:lnTo>
                  <a:pt x="2838450" y="1212341"/>
                </a:lnTo>
                <a:lnTo>
                  <a:pt x="2838450" y="1192529"/>
                </a:lnTo>
                <a:close/>
              </a:path>
              <a:path w="5055870" h="2066925">
                <a:moveTo>
                  <a:pt x="2800350" y="1172590"/>
                </a:moveTo>
                <a:lnTo>
                  <a:pt x="2781300" y="1172590"/>
                </a:lnTo>
                <a:lnTo>
                  <a:pt x="2781300" y="1192529"/>
                </a:lnTo>
                <a:lnTo>
                  <a:pt x="2800350" y="1192529"/>
                </a:lnTo>
                <a:lnTo>
                  <a:pt x="2800350" y="1172590"/>
                </a:lnTo>
                <a:close/>
              </a:path>
              <a:path w="5055870" h="2066925">
                <a:moveTo>
                  <a:pt x="2762250" y="1152652"/>
                </a:moveTo>
                <a:lnTo>
                  <a:pt x="2743073" y="1152652"/>
                </a:lnTo>
                <a:lnTo>
                  <a:pt x="2743073" y="1172590"/>
                </a:lnTo>
                <a:lnTo>
                  <a:pt x="2762250" y="1172590"/>
                </a:lnTo>
                <a:lnTo>
                  <a:pt x="2762250" y="1152652"/>
                </a:lnTo>
                <a:close/>
              </a:path>
              <a:path w="5055870" h="2066925">
                <a:moveTo>
                  <a:pt x="2724023" y="1132839"/>
                </a:moveTo>
                <a:lnTo>
                  <a:pt x="2704973" y="1132839"/>
                </a:lnTo>
                <a:lnTo>
                  <a:pt x="2704973" y="1152652"/>
                </a:lnTo>
                <a:lnTo>
                  <a:pt x="2724023" y="1152652"/>
                </a:lnTo>
                <a:lnTo>
                  <a:pt x="2724023" y="1132839"/>
                </a:lnTo>
                <a:close/>
              </a:path>
              <a:path w="5055870" h="2066925">
                <a:moveTo>
                  <a:pt x="2685923" y="1112901"/>
                </a:moveTo>
                <a:lnTo>
                  <a:pt x="2666873" y="1112901"/>
                </a:lnTo>
                <a:lnTo>
                  <a:pt x="2666873" y="1132839"/>
                </a:lnTo>
                <a:lnTo>
                  <a:pt x="2685923" y="1132839"/>
                </a:lnTo>
                <a:lnTo>
                  <a:pt x="2685923" y="1112901"/>
                </a:lnTo>
                <a:close/>
              </a:path>
              <a:path w="5055870" h="2066925">
                <a:moveTo>
                  <a:pt x="2647823" y="1092962"/>
                </a:moveTo>
                <a:lnTo>
                  <a:pt x="2628773" y="1092962"/>
                </a:lnTo>
                <a:lnTo>
                  <a:pt x="2628773" y="1112901"/>
                </a:lnTo>
                <a:lnTo>
                  <a:pt x="2647823" y="1112901"/>
                </a:lnTo>
                <a:lnTo>
                  <a:pt x="2647823" y="1092962"/>
                </a:lnTo>
                <a:close/>
              </a:path>
              <a:path w="5055870" h="2066925">
                <a:moveTo>
                  <a:pt x="2609723" y="1073150"/>
                </a:moveTo>
                <a:lnTo>
                  <a:pt x="2590673" y="1073150"/>
                </a:lnTo>
                <a:lnTo>
                  <a:pt x="2590673" y="1092962"/>
                </a:lnTo>
                <a:lnTo>
                  <a:pt x="2609723" y="1092962"/>
                </a:lnTo>
                <a:lnTo>
                  <a:pt x="2609723" y="1073150"/>
                </a:lnTo>
                <a:close/>
              </a:path>
              <a:path w="5055870" h="2066925">
                <a:moveTo>
                  <a:pt x="2571623" y="1053211"/>
                </a:moveTo>
                <a:lnTo>
                  <a:pt x="2552573" y="1053211"/>
                </a:lnTo>
                <a:lnTo>
                  <a:pt x="2552573" y="1073150"/>
                </a:lnTo>
                <a:lnTo>
                  <a:pt x="2571623" y="1073150"/>
                </a:lnTo>
                <a:lnTo>
                  <a:pt x="2571623" y="1053211"/>
                </a:lnTo>
                <a:close/>
              </a:path>
              <a:path w="5055870" h="2066925">
                <a:moveTo>
                  <a:pt x="2533523" y="1033399"/>
                </a:moveTo>
                <a:lnTo>
                  <a:pt x="2514346" y="1033399"/>
                </a:lnTo>
                <a:lnTo>
                  <a:pt x="2514346" y="1053211"/>
                </a:lnTo>
                <a:lnTo>
                  <a:pt x="2533523" y="1053211"/>
                </a:lnTo>
                <a:lnTo>
                  <a:pt x="2533523" y="1033399"/>
                </a:lnTo>
                <a:close/>
              </a:path>
              <a:path w="5055870" h="2066925">
                <a:moveTo>
                  <a:pt x="2495296" y="1013460"/>
                </a:moveTo>
                <a:lnTo>
                  <a:pt x="2476246" y="1013460"/>
                </a:lnTo>
                <a:lnTo>
                  <a:pt x="2476246" y="1033399"/>
                </a:lnTo>
                <a:lnTo>
                  <a:pt x="2495296" y="1033399"/>
                </a:lnTo>
                <a:lnTo>
                  <a:pt x="2495296" y="1013460"/>
                </a:lnTo>
                <a:close/>
              </a:path>
              <a:path w="5055870" h="2066925">
                <a:moveTo>
                  <a:pt x="2457196" y="993521"/>
                </a:moveTo>
                <a:lnTo>
                  <a:pt x="2438146" y="993521"/>
                </a:lnTo>
                <a:lnTo>
                  <a:pt x="2438146" y="1013460"/>
                </a:lnTo>
                <a:lnTo>
                  <a:pt x="2457196" y="1013460"/>
                </a:lnTo>
                <a:lnTo>
                  <a:pt x="2457196" y="993521"/>
                </a:lnTo>
                <a:close/>
              </a:path>
              <a:path w="5055870" h="2066925">
                <a:moveTo>
                  <a:pt x="2419096" y="973709"/>
                </a:moveTo>
                <a:lnTo>
                  <a:pt x="2400046" y="973709"/>
                </a:lnTo>
                <a:lnTo>
                  <a:pt x="2400046" y="993521"/>
                </a:lnTo>
                <a:lnTo>
                  <a:pt x="2419096" y="993521"/>
                </a:lnTo>
                <a:lnTo>
                  <a:pt x="2419096" y="973709"/>
                </a:lnTo>
                <a:close/>
              </a:path>
              <a:path w="5055870" h="2066925">
                <a:moveTo>
                  <a:pt x="2380996" y="953770"/>
                </a:moveTo>
                <a:lnTo>
                  <a:pt x="2361946" y="953770"/>
                </a:lnTo>
                <a:lnTo>
                  <a:pt x="2361946" y="973709"/>
                </a:lnTo>
                <a:lnTo>
                  <a:pt x="2380996" y="973709"/>
                </a:lnTo>
                <a:lnTo>
                  <a:pt x="2380996" y="953770"/>
                </a:lnTo>
                <a:close/>
              </a:path>
              <a:path w="5055870" h="2066925">
                <a:moveTo>
                  <a:pt x="2304796" y="914019"/>
                </a:moveTo>
                <a:lnTo>
                  <a:pt x="2285619" y="914019"/>
                </a:lnTo>
                <a:lnTo>
                  <a:pt x="2285619" y="933830"/>
                </a:lnTo>
                <a:lnTo>
                  <a:pt x="2304796" y="933830"/>
                </a:lnTo>
                <a:lnTo>
                  <a:pt x="2304796" y="914019"/>
                </a:lnTo>
                <a:close/>
              </a:path>
              <a:path w="5055870" h="2066925">
                <a:moveTo>
                  <a:pt x="2266569" y="895096"/>
                </a:moveTo>
                <a:lnTo>
                  <a:pt x="2247519" y="895096"/>
                </a:lnTo>
                <a:lnTo>
                  <a:pt x="2247519" y="914019"/>
                </a:lnTo>
                <a:lnTo>
                  <a:pt x="2266569" y="914019"/>
                </a:lnTo>
                <a:lnTo>
                  <a:pt x="2266569" y="895096"/>
                </a:lnTo>
                <a:close/>
              </a:path>
              <a:path w="5055870" h="2066925">
                <a:moveTo>
                  <a:pt x="2228469" y="876046"/>
                </a:moveTo>
                <a:lnTo>
                  <a:pt x="2209419" y="876046"/>
                </a:lnTo>
                <a:lnTo>
                  <a:pt x="2209419" y="895096"/>
                </a:lnTo>
                <a:lnTo>
                  <a:pt x="2228469" y="895096"/>
                </a:lnTo>
                <a:lnTo>
                  <a:pt x="2228469" y="876046"/>
                </a:lnTo>
                <a:close/>
              </a:path>
              <a:path w="5055870" h="2066925">
                <a:moveTo>
                  <a:pt x="2190369" y="856996"/>
                </a:moveTo>
                <a:lnTo>
                  <a:pt x="2171319" y="856996"/>
                </a:lnTo>
                <a:lnTo>
                  <a:pt x="2171319" y="876046"/>
                </a:lnTo>
                <a:lnTo>
                  <a:pt x="2190369" y="876046"/>
                </a:lnTo>
                <a:lnTo>
                  <a:pt x="2190369" y="856996"/>
                </a:lnTo>
                <a:close/>
              </a:path>
              <a:path w="5055870" h="2066925">
                <a:moveTo>
                  <a:pt x="2152269" y="837946"/>
                </a:moveTo>
                <a:lnTo>
                  <a:pt x="2133219" y="837946"/>
                </a:lnTo>
                <a:lnTo>
                  <a:pt x="2133219" y="856996"/>
                </a:lnTo>
                <a:lnTo>
                  <a:pt x="2152269" y="856996"/>
                </a:lnTo>
                <a:lnTo>
                  <a:pt x="2152269" y="837946"/>
                </a:lnTo>
                <a:close/>
              </a:path>
              <a:path w="5055870" h="2066925">
                <a:moveTo>
                  <a:pt x="2114169" y="818896"/>
                </a:moveTo>
                <a:lnTo>
                  <a:pt x="2095119" y="818896"/>
                </a:lnTo>
                <a:lnTo>
                  <a:pt x="2095119" y="837946"/>
                </a:lnTo>
                <a:lnTo>
                  <a:pt x="2114169" y="837946"/>
                </a:lnTo>
                <a:lnTo>
                  <a:pt x="2114169" y="818896"/>
                </a:lnTo>
                <a:close/>
              </a:path>
              <a:path w="5055870" h="2066925">
                <a:moveTo>
                  <a:pt x="2076069" y="799973"/>
                </a:moveTo>
                <a:lnTo>
                  <a:pt x="2056892" y="799973"/>
                </a:lnTo>
                <a:lnTo>
                  <a:pt x="2056892" y="818896"/>
                </a:lnTo>
                <a:lnTo>
                  <a:pt x="2076069" y="818896"/>
                </a:lnTo>
                <a:lnTo>
                  <a:pt x="2076069" y="799973"/>
                </a:lnTo>
                <a:close/>
              </a:path>
              <a:path w="5055870" h="2066925">
                <a:moveTo>
                  <a:pt x="2037842" y="780923"/>
                </a:moveTo>
                <a:lnTo>
                  <a:pt x="2018792" y="780923"/>
                </a:lnTo>
                <a:lnTo>
                  <a:pt x="2018792" y="799973"/>
                </a:lnTo>
                <a:lnTo>
                  <a:pt x="2037842" y="799973"/>
                </a:lnTo>
                <a:lnTo>
                  <a:pt x="2037842" y="780923"/>
                </a:lnTo>
                <a:close/>
              </a:path>
              <a:path w="5055870" h="2066925">
                <a:moveTo>
                  <a:pt x="1999742" y="761873"/>
                </a:moveTo>
                <a:lnTo>
                  <a:pt x="1980692" y="761873"/>
                </a:lnTo>
                <a:lnTo>
                  <a:pt x="1980692" y="780923"/>
                </a:lnTo>
                <a:lnTo>
                  <a:pt x="1999742" y="780923"/>
                </a:lnTo>
                <a:lnTo>
                  <a:pt x="1999742" y="761873"/>
                </a:lnTo>
                <a:close/>
              </a:path>
              <a:path w="5055870" h="2066925">
                <a:moveTo>
                  <a:pt x="1961642" y="742823"/>
                </a:moveTo>
                <a:lnTo>
                  <a:pt x="1942592" y="742823"/>
                </a:lnTo>
                <a:lnTo>
                  <a:pt x="1942592" y="761873"/>
                </a:lnTo>
                <a:lnTo>
                  <a:pt x="1961642" y="761873"/>
                </a:lnTo>
                <a:lnTo>
                  <a:pt x="1961642" y="742823"/>
                </a:lnTo>
                <a:close/>
              </a:path>
              <a:path w="5055870" h="2066925">
                <a:moveTo>
                  <a:pt x="1923542" y="723773"/>
                </a:moveTo>
                <a:lnTo>
                  <a:pt x="1904492" y="723773"/>
                </a:lnTo>
                <a:lnTo>
                  <a:pt x="1904492" y="742823"/>
                </a:lnTo>
                <a:lnTo>
                  <a:pt x="1923542" y="742823"/>
                </a:lnTo>
                <a:lnTo>
                  <a:pt x="1923542" y="723773"/>
                </a:lnTo>
                <a:close/>
              </a:path>
              <a:path w="5055870" h="2066925">
                <a:moveTo>
                  <a:pt x="1885442" y="704850"/>
                </a:moveTo>
                <a:lnTo>
                  <a:pt x="1866392" y="704850"/>
                </a:lnTo>
                <a:lnTo>
                  <a:pt x="1866392" y="723773"/>
                </a:lnTo>
                <a:lnTo>
                  <a:pt x="1885442" y="723773"/>
                </a:lnTo>
                <a:lnTo>
                  <a:pt x="1885442" y="704850"/>
                </a:lnTo>
                <a:close/>
              </a:path>
              <a:path w="5055870" h="2066925">
                <a:moveTo>
                  <a:pt x="1847215" y="685800"/>
                </a:moveTo>
                <a:lnTo>
                  <a:pt x="1828165" y="685800"/>
                </a:lnTo>
                <a:lnTo>
                  <a:pt x="1828165" y="704850"/>
                </a:lnTo>
                <a:lnTo>
                  <a:pt x="1847215" y="704850"/>
                </a:lnTo>
                <a:lnTo>
                  <a:pt x="1847215" y="685800"/>
                </a:lnTo>
                <a:close/>
              </a:path>
              <a:path w="5055870" h="2066925">
                <a:moveTo>
                  <a:pt x="1809115" y="666750"/>
                </a:moveTo>
                <a:lnTo>
                  <a:pt x="1790065" y="666750"/>
                </a:lnTo>
                <a:lnTo>
                  <a:pt x="1790065" y="685800"/>
                </a:lnTo>
                <a:lnTo>
                  <a:pt x="1809115" y="685800"/>
                </a:lnTo>
                <a:lnTo>
                  <a:pt x="1809115" y="666750"/>
                </a:lnTo>
                <a:close/>
              </a:path>
              <a:path w="5055870" h="2066925">
                <a:moveTo>
                  <a:pt x="1771015" y="647700"/>
                </a:moveTo>
                <a:lnTo>
                  <a:pt x="1751965" y="647700"/>
                </a:lnTo>
                <a:lnTo>
                  <a:pt x="1751965" y="666750"/>
                </a:lnTo>
                <a:lnTo>
                  <a:pt x="1771015" y="666750"/>
                </a:lnTo>
                <a:lnTo>
                  <a:pt x="1771015" y="647700"/>
                </a:lnTo>
                <a:close/>
              </a:path>
              <a:path w="5055870" h="2066925">
                <a:moveTo>
                  <a:pt x="1732915" y="628650"/>
                </a:moveTo>
                <a:lnTo>
                  <a:pt x="1713865" y="628650"/>
                </a:lnTo>
                <a:lnTo>
                  <a:pt x="1713865" y="647700"/>
                </a:lnTo>
                <a:lnTo>
                  <a:pt x="1732915" y="647700"/>
                </a:lnTo>
                <a:lnTo>
                  <a:pt x="1732915" y="628650"/>
                </a:lnTo>
                <a:close/>
              </a:path>
              <a:path w="5055870" h="2066925">
                <a:moveTo>
                  <a:pt x="1694815" y="609726"/>
                </a:moveTo>
                <a:lnTo>
                  <a:pt x="1675765" y="609726"/>
                </a:lnTo>
                <a:lnTo>
                  <a:pt x="1675765" y="628650"/>
                </a:lnTo>
                <a:lnTo>
                  <a:pt x="1694815" y="628650"/>
                </a:lnTo>
                <a:lnTo>
                  <a:pt x="1694815" y="609726"/>
                </a:lnTo>
                <a:close/>
              </a:path>
              <a:path w="5055870" h="2066925">
                <a:moveTo>
                  <a:pt x="1656715" y="590676"/>
                </a:moveTo>
                <a:lnTo>
                  <a:pt x="1637665" y="590676"/>
                </a:lnTo>
                <a:lnTo>
                  <a:pt x="1637665" y="609726"/>
                </a:lnTo>
                <a:lnTo>
                  <a:pt x="1656715" y="609726"/>
                </a:lnTo>
                <a:lnTo>
                  <a:pt x="1656715" y="590676"/>
                </a:lnTo>
                <a:close/>
              </a:path>
              <a:path w="5055870" h="2066925">
                <a:moveTo>
                  <a:pt x="1618488" y="571626"/>
                </a:moveTo>
                <a:lnTo>
                  <a:pt x="1599438" y="571626"/>
                </a:lnTo>
                <a:lnTo>
                  <a:pt x="1599438" y="590676"/>
                </a:lnTo>
                <a:lnTo>
                  <a:pt x="1618488" y="590676"/>
                </a:lnTo>
                <a:lnTo>
                  <a:pt x="1618488" y="571626"/>
                </a:lnTo>
                <a:close/>
              </a:path>
              <a:path w="5055870" h="2066925">
                <a:moveTo>
                  <a:pt x="1580388" y="552576"/>
                </a:moveTo>
                <a:lnTo>
                  <a:pt x="1561338" y="552576"/>
                </a:lnTo>
                <a:lnTo>
                  <a:pt x="1561338" y="571626"/>
                </a:lnTo>
                <a:lnTo>
                  <a:pt x="1580388" y="571626"/>
                </a:lnTo>
                <a:lnTo>
                  <a:pt x="1580388" y="552576"/>
                </a:lnTo>
                <a:close/>
              </a:path>
              <a:path w="5055870" h="2066925">
                <a:moveTo>
                  <a:pt x="1542288" y="533526"/>
                </a:moveTo>
                <a:lnTo>
                  <a:pt x="1523238" y="533526"/>
                </a:lnTo>
                <a:lnTo>
                  <a:pt x="1523238" y="552576"/>
                </a:lnTo>
                <a:lnTo>
                  <a:pt x="1542288" y="552576"/>
                </a:lnTo>
                <a:lnTo>
                  <a:pt x="1542288" y="533526"/>
                </a:lnTo>
                <a:close/>
              </a:path>
              <a:path w="5055870" h="2066925">
                <a:moveTo>
                  <a:pt x="1504188" y="514603"/>
                </a:moveTo>
                <a:lnTo>
                  <a:pt x="1485138" y="514603"/>
                </a:lnTo>
                <a:lnTo>
                  <a:pt x="1485138" y="533526"/>
                </a:lnTo>
                <a:lnTo>
                  <a:pt x="1504188" y="533526"/>
                </a:lnTo>
                <a:lnTo>
                  <a:pt x="1504188" y="514603"/>
                </a:lnTo>
                <a:close/>
              </a:path>
              <a:path w="5055870" h="2066925">
                <a:moveTo>
                  <a:pt x="1466088" y="495553"/>
                </a:moveTo>
                <a:lnTo>
                  <a:pt x="1447038" y="495553"/>
                </a:lnTo>
                <a:lnTo>
                  <a:pt x="1447038" y="514603"/>
                </a:lnTo>
                <a:lnTo>
                  <a:pt x="1466088" y="514603"/>
                </a:lnTo>
                <a:lnTo>
                  <a:pt x="1466088" y="495553"/>
                </a:lnTo>
                <a:close/>
              </a:path>
              <a:path w="5055870" h="2066925">
                <a:moveTo>
                  <a:pt x="1427988" y="476503"/>
                </a:moveTo>
                <a:lnTo>
                  <a:pt x="1408938" y="476503"/>
                </a:lnTo>
                <a:lnTo>
                  <a:pt x="1408938" y="495553"/>
                </a:lnTo>
                <a:lnTo>
                  <a:pt x="1427988" y="495553"/>
                </a:lnTo>
                <a:lnTo>
                  <a:pt x="1427988" y="476503"/>
                </a:lnTo>
                <a:close/>
              </a:path>
              <a:path w="5055870" h="2066925">
                <a:moveTo>
                  <a:pt x="1389761" y="457453"/>
                </a:moveTo>
                <a:lnTo>
                  <a:pt x="1370711" y="457453"/>
                </a:lnTo>
                <a:lnTo>
                  <a:pt x="1370711" y="476503"/>
                </a:lnTo>
                <a:lnTo>
                  <a:pt x="1389761" y="476503"/>
                </a:lnTo>
                <a:lnTo>
                  <a:pt x="1389761" y="457453"/>
                </a:lnTo>
                <a:close/>
              </a:path>
              <a:path w="5055870" h="2066925">
                <a:moveTo>
                  <a:pt x="1351661" y="438530"/>
                </a:moveTo>
                <a:lnTo>
                  <a:pt x="1332611" y="438530"/>
                </a:lnTo>
                <a:lnTo>
                  <a:pt x="1332611" y="457453"/>
                </a:lnTo>
                <a:lnTo>
                  <a:pt x="1351661" y="457453"/>
                </a:lnTo>
                <a:lnTo>
                  <a:pt x="1351661" y="438530"/>
                </a:lnTo>
                <a:close/>
              </a:path>
              <a:path w="5055870" h="2066925">
                <a:moveTo>
                  <a:pt x="1313561" y="419480"/>
                </a:moveTo>
                <a:lnTo>
                  <a:pt x="1294511" y="419480"/>
                </a:lnTo>
                <a:lnTo>
                  <a:pt x="1294511" y="438530"/>
                </a:lnTo>
                <a:lnTo>
                  <a:pt x="1313561" y="438530"/>
                </a:lnTo>
                <a:lnTo>
                  <a:pt x="1313561" y="419480"/>
                </a:lnTo>
                <a:close/>
              </a:path>
              <a:path w="5055870" h="2066925">
                <a:moveTo>
                  <a:pt x="1275461" y="400430"/>
                </a:moveTo>
                <a:lnTo>
                  <a:pt x="1256411" y="400430"/>
                </a:lnTo>
                <a:lnTo>
                  <a:pt x="1256411" y="419480"/>
                </a:lnTo>
                <a:lnTo>
                  <a:pt x="1275461" y="419480"/>
                </a:lnTo>
                <a:lnTo>
                  <a:pt x="1275461" y="400430"/>
                </a:lnTo>
                <a:close/>
              </a:path>
              <a:path w="5055870" h="2066925">
                <a:moveTo>
                  <a:pt x="1237361" y="381380"/>
                </a:moveTo>
                <a:lnTo>
                  <a:pt x="1218311" y="381380"/>
                </a:lnTo>
                <a:lnTo>
                  <a:pt x="1218311" y="400430"/>
                </a:lnTo>
                <a:lnTo>
                  <a:pt x="1237361" y="400430"/>
                </a:lnTo>
                <a:lnTo>
                  <a:pt x="1237361" y="381380"/>
                </a:lnTo>
                <a:close/>
              </a:path>
              <a:path w="5055870" h="2066925">
                <a:moveTo>
                  <a:pt x="1199261" y="362330"/>
                </a:moveTo>
                <a:lnTo>
                  <a:pt x="1180211" y="362330"/>
                </a:lnTo>
                <a:lnTo>
                  <a:pt x="1180211" y="381380"/>
                </a:lnTo>
                <a:lnTo>
                  <a:pt x="1199261" y="381380"/>
                </a:lnTo>
                <a:lnTo>
                  <a:pt x="1199261" y="362330"/>
                </a:lnTo>
                <a:close/>
              </a:path>
              <a:path w="5055870" h="2066925">
                <a:moveTo>
                  <a:pt x="1161034" y="343407"/>
                </a:moveTo>
                <a:lnTo>
                  <a:pt x="1141984" y="343407"/>
                </a:lnTo>
                <a:lnTo>
                  <a:pt x="1141984" y="362330"/>
                </a:lnTo>
                <a:lnTo>
                  <a:pt x="1161034" y="362330"/>
                </a:lnTo>
                <a:lnTo>
                  <a:pt x="1161034" y="343407"/>
                </a:lnTo>
                <a:close/>
              </a:path>
              <a:path w="5055870" h="2066925">
                <a:moveTo>
                  <a:pt x="1122934" y="324357"/>
                </a:moveTo>
                <a:lnTo>
                  <a:pt x="1103884" y="324357"/>
                </a:lnTo>
                <a:lnTo>
                  <a:pt x="1103884" y="343407"/>
                </a:lnTo>
                <a:lnTo>
                  <a:pt x="1122934" y="343407"/>
                </a:lnTo>
                <a:lnTo>
                  <a:pt x="1122934" y="324357"/>
                </a:lnTo>
                <a:close/>
              </a:path>
              <a:path w="5055870" h="2066925">
                <a:moveTo>
                  <a:pt x="1084834" y="305307"/>
                </a:moveTo>
                <a:lnTo>
                  <a:pt x="1065784" y="305307"/>
                </a:lnTo>
                <a:lnTo>
                  <a:pt x="1065784" y="324357"/>
                </a:lnTo>
                <a:lnTo>
                  <a:pt x="1084834" y="324357"/>
                </a:lnTo>
                <a:lnTo>
                  <a:pt x="1084834" y="305307"/>
                </a:lnTo>
                <a:close/>
              </a:path>
              <a:path w="5055870" h="2066925">
                <a:moveTo>
                  <a:pt x="1046734" y="286257"/>
                </a:moveTo>
                <a:lnTo>
                  <a:pt x="1027684" y="286257"/>
                </a:lnTo>
                <a:lnTo>
                  <a:pt x="1027684" y="305307"/>
                </a:lnTo>
                <a:lnTo>
                  <a:pt x="1046734" y="305307"/>
                </a:lnTo>
                <a:lnTo>
                  <a:pt x="1046734" y="286257"/>
                </a:lnTo>
                <a:close/>
              </a:path>
              <a:path w="5055870" h="2066925">
                <a:moveTo>
                  <a:pt x="1008634" y="267207"/>
                </a:moveTo>
                <a:lnTo>
                  <a:pt x="989584" y="267207"/>
                </a:lnTo>
                <a:lnTo>
                  <a:pt x="989584" y="286257"/>
                </a:lnTo>
                <a:lnTo>
                  <a:pt x="1008634" y="286257"/>
                </a:lnTo>
                <a:lnTo>
                  <a:pt x="1008634" y="267207"/>
                </a:lnTo>
                <a:close/>
              </a:path>
              <a:path w="5055870" h="2066925">
                <a:moveTo>
                  <a:pt x="970534" y="248284"/>
                </a:moveTo>
                <a:lnTo>
                  <a:pt x="951484" y="248284"/>
                </a:lnTo>
                <a:lnTo>
                  <a:pt x="951484" y="267207"/>
                </a:lnTo>
                <a:lnTo>
                  <a:pt x="970534" y="267207"/>
                </a:lnTo>
                <a:lnTo>
                  <a:pt x="970534" y="248284"/>
                </a:lnTo>
                <a:close/>
              </a:path>
              <a:path w="5055870" h="2066925">
                <a:moveTo>
                  <a:pt x="932307" y="229234"/>
                </a:moveTo>
                <a:lnTo>
                  <a:pt x="913257" y="229234"/>
                </a:lnTo>
                <a:lnTo>
                  <a:pt x="913257" y="248284"/>
                </a:lnTo>
                <a:lnTo>
                  <a:pt x="932307" y="248284"/>
                </a:lnTo>
                <a:lnTo>
                  <a:pt x="932307" y="229234"/>
                </a:lnTo>
                <a:close/>
              </a:path>
              <a:path w="5055870" h="2066925">
                <a:moveTo>
                  <a:pt x="894207" y="210184"/>
                </a:moveTo>
                <a:lnTo>
                  <a:pt x="875157" y="210184"/>
                </a:lnTo>
                <a:lnTo>
                  <a:pt x="875157" y="229234"/>
                </a:lnTo>
                <a:lnTo>
                  <a:pt x="894207" y="229234"/>
                </a:lnTo>
                <a:lnTo>
                  <a:pt x="894207" y="210184"/>
                </a:lnTo>
                <a:close/>
              </a:path>
              <a:path w="5055870" h="2066925">
                <a:moveTo>
                  <a:pt x="856107" y="191134"/>
                </a:moveTo>
                <a:lnTo>
                  <a:pt x="837057" y="191134"/>
                </a:lnTo>
                <a:lnTo>
                  <a:pt x="837057" y="210184"/>
                </a:lnTo>
                <a:lnTo>
                  <a:pt x="856107" y="210184"/>
                </a:lnTo>
                <a:lnTo>
                  <a:pt x="856107" y="191134"/>
                </a:lnTo>
                <a:close/>
              </a:path>
              <a:path w="5055870" h="2066925">
                <a:moveTo>
                  <a:pt x="818007" y="172084"/>
                </a:moveTo>
                <a:lnTo>
                  <a:pt x="798957" y="172084"/>
                </a:lnTo>
                <a:lnTo>
                  <a:pt x="798957" y="191134"/>
                </a:lnTo>
                <a:lnTo>
                  <a:pt x="818007" y="191134"/>
                </a:lnTo>
                <a:lnTo>
                  <a:pt x="818007" y="172084"/>
                </a:lnTo>
                <a:close/>
              </a:path>
              <a:path w="5055870" h="2066925">
                <a:moveTo>
                  <a:pt x="779907" y="153161"/>
                </a:moveTo>
                <a:lnTo>
                  <a:pt x="760857" y="153161"/>
                </a:lnTo>
                <a:lnTo>
                  <a:pt x="760857" y="172084"/>
                </a:lnTo>
                <a:lnTo>
                  <a:pt x="779907" y="172084"/>
                </a:lnTo>
                <a:lnTo>
                  <a:pt x="779907" y="153161"/>
                </a:lnTo>
                <a:close/>
              </a:path>
              <a:path w="5055870" h="2066925">
                <a:moveTo>
                  <a:pt x="741807" y="134111"/>
                </a:moveTo>
                <a:lnTo>
                  <a:pt x="722757" y="134111"/>
                </a:lnTo>
                <a:lnTo>
                  <a:pt x="722757" y="153161"/>
                </a:lnTo>
                <a:lnTo>
                  <a:pt x="741807" y="153161"/>
                </a:lnTo>
                <a:lnTo>
                  <a:pt x="741807" y="134111"/>
                </a:lnTo>
                <a:close/>
              </a:path>
              <a:path w="5055870" h="2066925">
                <a:moveTo>
                  <a:pt x="703580" y="115061"/>
                </a:moveTo>
                <a:lnTo>
                  <a:pt x="684530" y="115061"/>
                </a:lnTo>
                <a:lnTo>
                  <a:pt x="684530" y="134111"/>
                </a:lnTo>
                <a:lnTo>
                  <a:pt x="703580" y="134111"/>
                </a:lnTo>
                <a:lnTo>
                  <a:pt x="703580" y="115061"/>
                </a:lnTo>
                <a:close/>
              </a:path>
              <a:path w="5055870" h="2066925">
                <a:moveTo>
                  <a:pt x="665480" y="96011"/>
                </a:moveTo>
                <a:lnTo>
                  <a:pt x="646430" y="96011"/>
                </a:lnTo>
                <a:lnTo>
                  <a:pt x="646430" y="115061"/>
                </a:lnTo>
                <a:lnTo>
                  <a:pt x="665480" y="115061"/>
                </a:lnTo>
                <a:lnTo>
                  <a:pt x="665480" y="96011"/>
                </a:lnTo>
                <a:close/>
              </a:path>
              <a:path w="5055870" h="2066925">
                <a:moveTo>
                  <a:pt x="627380" y="76961"/>
                </a:moveTo>
                <a:lnTo>
                  <a:pt x="608330" y="76961"/>
                </a:lnTo>
                <a:lnTo>
                  <a:pt x="608330" y="96011"/>
                </a:lnTo>
                <a:lnTo>
                  <a:pt x="627380" y="96011"/>
                </a:lnTo>
                <a:lnTo>
                  <a:pt x="627380" y="76961"/>
                </a:lnTo>
                <a:close/>
              </a:path>
              <a:path w="5055870" h="2066925">
                <a:moveTo>
                  <a:pt x="589280" y="58039"/>
                </a:moveTo>
                <a:lnTo>
                  <a:pt x="570230" y="58039"/>
                </a:lnTo>
                <a:lnTo>
                  <a:pt x="570230" y="76961"/>
                </a:lnTo>
                <a:lnTo>
                  <a:pt x="589280" y="76961"/>
                </a:lnTo>
                <a:lnTo>
                  <a:pt x="589280" y="58039"/>
                </a:lnTo>
                <a:close/>
              </a:path>
              <a:path w="5055870" h="2066925">
                <a:moveTo>
                  <a:pt x="551180" y="38989"/>
                </a:moveTo>
                <a:lnTo>
                  <a:pt x="532130" y="38989"/>
                </a:lnTo>
                <a:lnTo>
                  <a:pt x="532130" y="58039"/>
                </a:lnTo>
                <a:lnTo>
                  <a:pt x="551180" y="58039"/>
                </a:lnTo>
                <a:lnTo>
                  <a:pt x="551180" y="38989"/>
                </a:lnTo>
                <a:close/>
              </a:path>
              <a:path w="5055870" h="2066925">
                <a:moveTo>
                  <a:pt x="513080" y="19939"/>
                </a:moveTo>
                <a:lnTo>
                  <a:pt x="493903" y="19939"/>
                </a:lnTo>
                <a:lnTo>
                  <a:pt x="493903" y="38989"/>
                </a:lnTo>
                <a:lnTo>
                  <a:pt x="513080" y="38989"/>
                </a:lnTo>
                <a:lnTo>
                  <a:pt x="513080" y="19939"/>
                </a:lnTo>
                <a:close/>
              </a:path>
              <a:path w="5055870" h="2066925">
                <a:moveTo>
                  <a:pt x="474853" y="889"/>
                </a:moveTo>
                <a:lnTo>
                  <a:pt x="455803" y="889"/>
                </a:lnTo>
                <a:lnTo>
                  <a:pt x="455803" y="19939"/>
                </a:lnTo>
                <a:lnTo>
                  <a:pt x="474853" y="19939"/>
                </a:lnTo>
                <a:lnTo>
                  <a:pt x="474853" y="889"/>
                </a:lnTo>
                <a:close/>
              </a:path>
              <a:path w="5055870" h="2066925">
                <a:moveTo>
                  <a:pt x="436753" y="0"/>
                </a:moveTo>
                <a:lnTo>
                  <a:pt x="417703" y="0"/>
                </a:lnTo>
                <a:lnTo>
                  <a:pt x="417703" y="889"/>
                </a:lnTo>
                <a:lnTo>
                  <a:pt x="436753" y="889"/>
                </a:lnTo>
                <a:lnTo>
                  <a:pt x="436753" y="0"/>
                </a:lnTo>
                <a:close/>
              </a:path>
              <a:path w="5055870" h="2066925">
                <a:moveTo>
                  <a:pt x="19050" y="1986534"/>
                </a:moveTo>
                <a:lnTo>
                  <a:pt x="0" y="1986534"/>
                </a:lnTo>
                <a:lnTo>
                  <a:pt x="0" y="2006473"/>
                </a:lnTo>
                <a:lnTo>
                  <a:pt x="19050" y="2006473"/>
                </a:lnTo>
                <a:lnTo>
                  <a:pt x="19050" y="1986534"/>
                </a:lnTo>
                <a:close/>
              </a:path>
              <a:path w="5055870" h="2066925">
                <a:moveTo>
                  <a:pt x="19050" y="925576"/>
                </a:moveTo>
                <a:lnTo>
                  <a:pt x="9525" y="925576"/>
                </a:lnTo>
                <a:lnTo>
                  <a:pt x="9525" y="935609"/>
                </a:lnTo>
                <a:lnTo>
                  <a:pt x="28575" y="935609"/>
                </a:lnTo>
                <a:lnTo>
                  <a:pt x="28575" y="932179"/>
                </a:lnTo>
                <a:lnTo>
                  <a:pt x="19050" y="932179"/>
                </a:lnTo>
                <a:lnTo>
                  <a:pt x="19050" y="925576"/>
                </a:lnTo>
                <a:close/>
              </a:path>
              <a:path w="5055870" h="2066925">
                <a:moveTo>
                  <a:pt x="28575" y="915670"/>
                </a:moveTo>
                <a:lnTo>
                  <a:pt x="9525" y="915670"/>
                </a:lnTo>
                <a:lnTo>
                  <a:pt x="6137" y="916449"/>
                </a:lnTo>
                <a:lnTo>
                  <a:pt x="5191" y="918575"/>
                </a:lnTo>
                <a:lnTo>
                  <a:pt x="8792" y="921724"/>
                </a:lnTo>
                <a:lnTo>
                  <a:pt x="19050" y="925576"/>
                </a:lnTo>
                <a:lnTo>
                  <a:pt x="19050" y="932179"/>
                </a:lnTo>
                <a:lnTo>
                  <a:pt x="28575" y="932179"/>
                </a:lnTo>
                <a:lnTo>
                  <a:pt x="28575" y="915670"/>
                </a:lnTo>
                <a:close/>
              </a:path>
            </a:pathLst>
          </a:custGeom>
          <a:solidFill>
            <a:srgbClr val="006FC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7588" name="object 5"/>
          <p:cNvSpPr>
            <a:spLocks/>
          </p:cNvSpPr>
          <p:nvPr/>
        </p:nvSpPr>
        <p:spPr bwMode="auto">
          <a:xfrm>
            <a:off x="4035425" y="1600200"/>
            <a:ext cx="4695825" cy="3294063"/>
          </a:xfrm>
          <a:custGeom>
            <a:avLst/>
            <a:gdLst>
              <a:gd name="T0" fmla="*/ 277646 w 5086350"/>
              <a:gd name="T1" fmla="*/ 0 h 4391025"/>
              <a:gd name="T2" fmla="*/ 620365 w 5086350"/>
              <a:gd name="T3" fmla="*/ 0 h 4391025"/>
              <a:gd name="T4" fmla="*/ 974926 w 5086350"/>
              <a:gd name="T5" fmla="*/ 10765 h 4391025"/>
              <a:gd name="T6" fmla="*/ 1341212 w 5086350"/>
              <a:gd name="T7" fmla="*/ 10765 h 4391025"/>
              <a:gd name="T8" fmla="*/ 1695656 w 5086350"/>
              <a:gd name="T9" fmla="*/ 0 h 4391025"/>
              <a:gd name="T10" fmla="*/ 2121153 w 5086350"/>
              <a:gd name="T11" fmla="*/ 0 h 4391025"/>
              <a:gd name="T12" fmla="*/ 2463873 w 5086350"/>
              <a:gd name="T13" fmla="*/ 0 h 4391025"/>
              <a:gd name="T14" fmla="*/ 2818316 w 5086350"/>
              <a:gd name="T15" fmla="*/ 10765 h 4391025"/>
              <a:gd name="T16" fmla="*/ 3184602 w 5086350"/>
              <a:gd name="T17" fmla="*/ 10765 h 4391025"/>
              <a:gd name="T18" fmla="*/ 3539163 w 5086350"/>
              <a:gd name="T19" fmla="*/ 0 h 4391025"/>
              <a:gd name="T20" fmla="*/ 3964542 w 5086350"/>
              <a:gd name="T21" fmla="*/ 0 h 4391025"/>
              <a:gd name="T22" fmla="*/ 4307263 w 5086350"/>
              <a:gd name="T23" fmla="*/ 0 h 4391025"/>
              <a:gd name="T24" fmla="*/ 4661825 w 5086350"/>
              <a:gd name="T25" fmla="*/ 10765 h 4391025"/>
              <a:gd name="T26" fmla="*/ 4658774 w 5086350"/>
              <a:gd name="T27" fmla="*/ 3272587 h 4391025"/>
              <a:gd name="T28" fmla="*/ 4528862 w 5086350"/>
              <a:gd name="T29" fmla="*/ 3272587 h 4391025"/>
              <a:gd name="T30" fmla="*/ 4410675 w 5086350"/>
              <a:gd name="T31" fmla="*/ 3294063 h 4391025"/>
              <a:gd name="T32" fmla="*/ 4304213 w 5086350"/>
              <a:gd name="T33" fmla="*/ 3272587 h 4391025"/>
              <a:gd name="T34" fmla="*/ 4186144 w 5086350"/>
              <a:gd name="T35" fmla="*/ 3272587 h 4391025"/>
              <a:gd name="T36" fmla="*/ 4044271 w 5086350"/>
              <a:gd name="T37" fmla="*/ 3272587 h 4391025"/>
              <a:gd name="T38" fmla="*/ 3914359 w 5086350"/>
              <a:gd name="T39" fmla="*/ 3283326 h 4391025"/>
              <a:gd name="T40" fmla="*/ 3796173 w 5086350"/>
              <a:gd name="T41" fmla="*/ 3272587 h 4391025"/>
              <a:gd name="T42" fmla="*/ 3689829 w 5086350"/>
              <a:gd name="T43" fmla="*/ 3283326 h 4391025"/>
              <a:gd name="T44" fmla="*/ 3571642 w 5086350"/>
              <a:gd name="T45" fmla="*/ 3283326 h 4391025"/>
              <a:gd name="T46" fmla="*/ 3429887 w 5086350"/>
              <a:gd name="T47" fmla="*/ 3283326 h 4391025"/>
              <a:gd name="T48" fmla="*/ 3299859 w 5086350"/>
              <a:gd name="T49" fmla="*/ 3261850 h 4391025"/>
              <a:gd name="T50" fmla="*/ 3181672 w 5086350"/>
              <a:gd name="T51" fmla="*/ 3283326 h 4391025"/>
              <a:gd name="T52" fmla="*/ 3075326 w 5086350"/>
              <a:gd name="T53" fmla="*/ 3294063 h 4391025"/>
              <a:gd name="T54" fmla="*/ 2957139 w 5086350"/>
              <a:gd name="T55" fmla="*/ 3261850 h 4391025"/>
              <a:gd name="T56" fmla="*/ 2815385 w 5086350"/>
              <a:gd name="T57" fmla="*/ 3261850 h 4391025"/>
              <a:gd name="T58" fmla="*/ 2685355 w 5086350"/>
              <a:gd name="T59" fmla="*/ 3272587 h 4391025"/>
              <a:gd name="T60" fmla="*/ 2567286 w 5086350"/>
              <a:gd name="T61" fmla="*/ 3294063 h 4391025"/>
              <a:gd name="T62" fmla="*/ 2460824 w 5086350"/>
              <a:gd name="T63" fmla="*/ 3272587 h 4391025"/>
              <a:gd name="T64" fmla="*/ 2342635 w 5086350"/>
              <a:gd name="T65" fmla="*/ 3272587 h 4391025"/>
              <a:gd name="T66" fmla="*/ 2200882 w 5086350"/>
              <a:gd name="T67" fmla="*/ 3272587 h 4391025"/>
              <a:gd name="T68" fmla="*/ 2070970 w 5086350"/>
              <a:gd name="T69" fmla="*/ 3283326 h 4391025"/>
              <a:gd name="T70" fmla="*/ 1952667 w 5086350"/>
              <a:gd name="T71" fmla="*/ 3272587 h 4391025"/>
              <a:gd name="T72" fmla="*/ 1846321 w 5086350"/>
              <a:gd name="T73" fmla="*/ 3283326 h 4391025"/>
              <a:gd name="T74" fmla="*/ 1728251 w 5086350"/>
              <a:gd name="T75" fmla="*/ 3283326 h 4391025"/>
              <a:gd name="T76" fmla="*/ 1586380 w 5086350"/>
              <a:gd name="T77" fmla="*/ 3283326 h 4391025"/>
              <a:gd name="T78" fmla="*/ 1456468 w 5086350"/>
              <a:gd name="T79" fmla="*/ 3261850 h 4391025"/>
              <a:gd name="T80" fmla="*/ 1338280 w 5086350"/>
              <a:gd name="T81" fmla="*/ 3283326 h 4391025"/>
              <a:gd name="T82" fmla="*/ 1231936 w 5086350"/>
              <a:gd name="T83" fmla="*/ 3294063 h 4391025"/>
              <a:gd name="T84" fmla="*/ 1113632 w 5086350"/>
              <a:gd name="T85" fmla="*/ 3261850 h 4391025"/>
              <a:gd name="T86" fmla="*/ 971877 w 5086350"/>
              <a:gd name="T87" fmla="*/ 3261850 h 4391025"/>
              <a:gd name="T88" fmla="*/ 841966 w 5086350"/>
              <a:gd name="T89" fmla="*/ 3272587 h 4391025"/>
              <a:gd name="T90" fmla="*/ 723779 w 5086350"/>
              <a:gd name="T91" fmla="*/ 3294063 h 4391025"/>
              <a:gd name="T92" fmla="*/ 617434 w 5086350"/>
              <a:gd name="T93" fmla="*/ 3272587 h 4391025"/>
              <a:gd name="T94" fmla="*/ 499246 w 5086350"/>
              <a:gd name="T95" fmla="*/ 3272587 h 4391025"/>
              <a:gd name="T96" fmla="*/ 357375 w 5086350"/>
              <a:gd name="T97" fmla="*/ 3272587 h 4391025"/>
              <a:gd name="T98" fmla="*/ 227462 w 5086350"/>
              <a:gd name="T99" fmla="*/ 3283326 h 4391025"/>
              <a:gd name="T100" fmla="*/ 109275 w 5086350"/>
              <a:gd name="T101" fmla="*/ 3272587 h 4391025"/>
              <a:gd name="T102" fmla="*/ 11841 w 5086350"/>
              <a:gd name="T103" fmla="*/ 3285994 h 4391025"/>
              <a:gd name="T104" fmla="*/ 11841 w 5086350"/>
              <a:gd name="T105" fmla="*/ 2952308 h 4391025"/>
              <a:gd name="T106" fmla="*/ 11841 w 5086350"/>
              <a:gd name="T107" fmla="*/ 2564749 h 4391025"/>
              <a:gd name="T108" fmla="*/ 0 w 5086350"/>
              <a:gd name="T109" fmla="*/ 2241773 h 4391025"/>
              <a:gd name="T110" fmla="*/ 0 w 5086350"/>
              <a:gd name="T111" fmla="*/ 1929563 h 4391025"/>
              <a:gd name="T112" fmla="*/ 11841 w 5086350"/>
              <a:gd name="T113" fmla="*/ 1606684 h 4391025"/>
              <a:gd name="T114" fmla="*/ 11841 w 5086350"/>
              <a:gd name="T115" fmla="*/ 1272942 h 4391025"/>
              <a:gd name="T116" fmla="*/ 11841 w 5086350"/>
              <a:gd name="T117" fmla="*/ 885467 h 4391025"/>
              <a:gd name="T118" fmla="*/ 0 w 5086350"/>
              <a:gd name="T119" fmla="*/ 562396 h 4391025"/>
              <a:gd name="T120" fmla="*/ 0 w 5086350"/>
              <a:gd name="T121" fmla="*/ 250281 h 4391025"/>
              <a:gd name="T122" fmla="*/ 11841 w 5086350"/>
              <a:gd name="T123" fmla="*/ 34965 h 43910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086350"/>
              <a:gd name="T187" fmla="*/ 0 h 4391025"/>
              <a:gd name="T188" fmla="*/ 5086350 w 5086350"/>
              <a:gd name="T189" fmla="*/ 4391025 h 43910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086350" h="4391025">
                <a:moveTo>
                  <a:pt x="44830" y="0"/>
                </a:moveTo>
                <a:lnTo>
                  <a:pt x="32003" y="0"/>
                </a:lnTo>
                <a:lnTo>
                  <a:pt x="32003" y="14350"/>
                </a:lnTo>
                <a:lnTo>
                  <a:pt x="44830" y="14350"/>
                </a:lnTo>
                <a:lnTo>
                  <a:pt x="44830" y="0"/>
                </a:lnTo>
                <a:close/>
              </a:path>
              <a:path w="5086350" h="4391025">
                <a:moveTo>
                  <a:pt x="70358" y="0"/>
                </a:moveTo>
                <a:lnTo>
                  <a:pt x="57658" y="0"/>
                </a:lnTo>
                <a:lnTo>
                  <a:pt x="57658" y="14350"/>
                </a:lnTo>
                <a:lnTo>
                  <a:pt x="70358" y="14350"/>
                </a:lnTo>
                <a:lnTo>
                  <a:pt x="70358" y="0"/>
                </a:lnTo>
                <a:close/>
              </a:path>
              <a:path w="5086350" h="4391025">
                <a:moveTo>
                  <a:pt x="96012" y="0"/>
                </a:moveTo>
                <a:lnTo>
                  <a:pt x="83185" y="0"/>
                </a:lnTo>
                <a:lnTo>
                  <a:pt x="83185" y="14350"/>
                </a:lnTo>
                <a:lnTo>
                  <a:pt x="96012" y="14350"/>
                </a:lnTo>
                <a:lnTo>
                  <a:pt x="96012" y="0"/>
                </a:lnTo>
                <a:close/>
              </a:path>
              <a:path w="5086350" h="4391025">
                <a:moveTo>
                  <a:pt x="147192" y="0"/>
                </a:moveTo>
                <a:lnTo>
                  <a:pt x="134365" y="0"/>
                </a:lnTo>
                <a:lnTo>
                  <a:pt x="134365" y="14350"/>
                </a:lnTo>
                <a:lnTo>
                  <a:pt x="147192" y="14350"/>
                </a:lnTo>
                <a:lnTo>
                  <a:pt x="147192" y="0"/>
                </a:lnTo>
                <a:close/>
              </a:path>
              <a:path w="5086350" h="4391025">
                <a:moveTo>
                  <a:pt x="223900" y="0"/>
                </a:moveTo>
                <a:lnTo>
                  <a:pt x="211200" y="0"/>
                </a:lnTo>
                <a:lnTo>
                  <a:pt x="211200" y="14350"/>
                </a:lnTo>
                <a:lnTo>
                  <a:pt x="223900" y="14350"/>
                </a:lnTo>
                <a:lnTo>
                  <a:pt x="223900" y="0"/>
                </a:lnTo>
                <a:close/>
              </a:path>
              <a:path w="5086350" h="4391025">
                <a:moveTo>
                  <a:pt x="300736" y="0"/>
                </a:moveTo>
                <a:lnTo>
                  <a:pt x="288036" y="0"/>
                </a:lnTo>
                <a:lnTo>
                  <a:pt x="288036" y="14350"/>
                </a:lnTo>
                <a:lnTo>
                  <a:pt x="300736" y="14350"/>
                </a:lnTo>
                <a:lnTo>
                  <a:pt x="300736" y="0"/>
                </a:lnTo>
                <a:close/>
              </a:path>
              <a:path w="5086350" h="4391025">
                <a:moveTo>
                  <a:pt x="377571" y="0"/>
                </a:moveTo>
                <a:lnTo>
                  <a:pt x="364744" y="0"/>
                </a:lnTo>
                <a:lnTo>
                  <a:pt x="364744" y="14350"/>
                </a:lnTo>
                <a:lnTo>
                  <a:pt x="377571" y="14350"/>
                </a:lnTo>
                <a:lnTo>
                  <a:pt x="377571" y="0"/>
                </a:lnTo>
                <a:close/>
              </a:path>
              <a:path w="5086350" h="4391025">
                <a:moveTo>
                  <a:pt x="454405" y="0"/>
                </a:moveTo>
                <a:lnTo>
                  <a:pt x="441578" y="0"/>
                </a:lnTo>
                <a:lnTo>
                  <a:pt x="441578" y="14350"/>
                </a:lnTo>
                <a:lnTo>
                  <a:pt x="454405" y="14350"/>
                </a:lnTo>
                <a:lnTo>
                  <a:pt x="454405" y="0"/>
                </a:lnTo>
                <a:close/>
              </a:path>
              <a:path w="5086350" h="4391025">
                <a:moveTo>
                  <a:pt x="531113" y="0"/>
                </a:moveTo>
                <a:lnTo>
                  <a:pt x="518413" y="0"/>
                </a:lnTo>
                <a:lnTo>
                  <a:pt x="518413" y="14350"/>
                </a:lnTo>
                <a:lnTo>
                  <a:pt x="531113" y="14350"/>
                </a:lnTo>
                <a:lnTo>
                  <a:pt x="531113" y="0"/>
                </a:lnTo>
                <a:close/>
              </a:path>
              <a:path w="5086350" h="4391025">
                <a:moveTo>
                  <a:pt x="607949" y="0"/>
                </a:moveTo>
                <a:lnTo>
                  <a:pt x="595249" y="0"/>
                </a:lnTo>
                <a:lnTo>
                  <a:pt x="595249" y="14350"/>
                </a:lnTo>
                <a:lnTo>
                  <a:pt x="607949" y="14350"/>
                </a:lnTo>
                <a:lnTo>
                  <a:pt x="607949" y="0"/>
                </a:lnTo>
                <a:close/>
              </a:path>
              <a:path w="5086350" h="4391025">
                <a:moveTo>
                  <a:pt x="684784" y="0"/>
                </a:moveTo>
                <a:lnTo>
                  <a:pt x="671957" y="0"/>
                </a:lnTo>
                <a:lnTo>
                  <a:pt x="671957" y="14350"/>
                </a:lnTo>
                <a:lnTo>
                  <a:pt x="684784" y="14350"/>
                </a:lnTo>
                <a:lnTo>
                  <a:pt x="684784" y="0"/>
                </a:lnTo>
                <a:close/>
              </a:path>
              <a:path w="5086350" h="4391025">
                <a:moveTo>
                  <a:pt x="761491" y="0"/>
                </a:moveTo>
                <a:lnTo>
                  <a:pt x="748791" y="0"/>
                </a:lnTo>
                <a:lnTo>
                  <a:pt x="748791" y="14350"/>
                </a:lnTo>
                <a:lnTo>
                  <a:pt x="761491" y="14350"/>
                </a:lnTo>
                <a:lnTo>
                  <a:pt x="761491" y="0"/>
                </a:lnTo>
                <a:close/>
              </a:path>
              <a:path w="5086350" h="4391025">
                <a:moveTo>
                  <a:pt x="838326" y="0"/>
                </a:moveTo>
                <a:lnTo>
                  <a:pt x="825626" y="0"/>
                </a:lnTo>
                <a:lnTo>
                  <a:pt x="825626" y="14350"/>
                </a:lnTo>
                <a:lnTo>
                  <a:pt x="838326" y="14350"/>
                </a:lnTo>
                <a:lnTo>
                  <a:pt x="838326" y="0"/>
                </a:lnTo>
                <a:close/>
              </a:path>
              <a:path w="5086350" h="4391025">
                <a:moveTo>
                  <a:pt x="915162" y="0"/>
                </a:moveTo>
                <a:lnTo>
                  <a:pt x="902335" y="0"/>
                </a:lnTo>
                <a:lnTo>
                  <a:pt x="902335" y="14350"/>
                </a:lnTo>
                <a:lnTo>
                  <a:pt x="915162" y="14350"/>
                </a:lnTo>
                <a:lnTo>
                  <a:pt x="915162" y="0"/>
                </a:lnTo>
                <a:close/>
              </a:path>
              <a:path w="5086350" h="4391025">
                <a:moveTo>
                  <a:pt x="991997" y="0"/>
                </a:moveTo>
                <a:lnTo>
                  <a:pt x="979170" y="0"/>
                </a:lnTo>
                <a:lnTo>
                  <a:pt x="979170" y="14350"/>
                </a:lnTo>
                <a:lnTo>
                  <a:pt x="991997" y="14350"/>
                </a:lnTo>
                <a:lnTo>
                  <a:pt x="991997" y="0"/>
                </a:lnTo>
                <a:close/>
              </a:path>
              <a:path w="5086350" h="4391025">
                <a:moveTo>
                  <a:pt x="1068704" y="0"/>
                </a:moveTo>
                <a:lnTo>
                  <a:pt x="1056004" y="0"/>
                </a:lnTo>
                <a:lnTo>
                  <a:pt x="1056004" y="14350"/>
                </a:lnTo>
                <a:lnTo>
                  <a:pt x="1068704" y="14350"/>
                </a:lnTo>
                <a:lnTo>
                  <a:pt x="1068704" y="0"/>
                </a:lnTo>
                <a:close/>
              </a:path>
              <a:path w="5086350" h="4391025">
                <a:moveTo>
                  <a:pt x="1145539" y="0"/>
                </a:moveTo>
                <a:lnTo>
                  <a:pt x="1132713" y="0"/>
                </a:lnTo>
                <a:lnTo>
                  <a:pt x="1132713" y="14350"/>
                </a:lnTo>
                <a:lnTo>
                  <a:pt x="1145539" y="14350"/>
                </a:lnTo>
                <a:lnTo>
                  <a:pt x="1145539" y="0"/>
                </a:lnTo>
                <a:close/>
              </a:path>
              <a:path w="5086350" h="4391025">
                <a:moveTo>
                  <a:pt x="1222375" y="0"/>
                </a:moveTo>
                <a:lnTo>
                  <a:pt x="1209548" y="0"/>
                </a:lnTo>
                <a:lnTo>
                  <a:pt x="1209548" y="14350"/>
                </a:lnTo>
                <a:lnTo>
                  <a:pt x="1222375" y="14350"/>
                </a:lnTo>
                <a:lnTo>
                  <a:pt x="1222375" y="0"/>
                </a:lnTo>
                <a:close/>
              </a:path>
              <a:path w="5086350" h="4391025">
                <a:moveTo>
                  <a:pt x="1299083" y="0"/>
                </a:moveTo>
                <a:lnTo>
                  <a:pt x="1286383" y="0"/>
                </a:lnTo>
                <a:lnTo>
                  <a:pt x="1286383" y="14350"/>
                </a:lnTo>
                <a:lnTo>
                  <a:pt x="1299083" y="14350"/>
                </a:lnTo>
                <a:lnTo>
                  <a:pt x="1299083" y="0"/>
                </a:lnTo>
                <a:close/>
              </a:path>
              <a:path w="5086350" h="4391025">
                <a:moveTo>
                  <a:pt x="1375917" y="0"/>
                </a:moveTo>
                <a:lnTo>
                  <a:pt x="1363217" y="0"/>
                </a:lnTo>
                <a:lnTo>
                  <a:pt x="1363217" y="14350"/>
                </a:lnTo>
                <a:lnTo>
                  <a:pt x="1375917" y="14350"/>
                </a:lnTo>
                <a:lnTo>
                  <a:pt x="1375917" y="0"/>
                </a:lnTo>
                <a:close/>
              </a:path>
              <a:path w="5086350" h="4391025">
                <a:moveTo>
                  <a:pt x="1452752" y="0"/>
                </a:moveTo>
                <a:lnTo>
                  <a:pt x="1439926" y="0"/>
                </a:lnTo>
                <a:lnTo>
                  <a:pt x="1439926" y="14350"/>
                </a:lnTo>
                <a:lnTo>
                  <a:pt x="1452752" y="14350"/>
                </a:lnTo>
                <a:lnTo>
                  <a:pt x="1452752" y="0"/>
                </a:lnTo>
                <a:close/>
              </a:path>
              <a:path w="5086350" h="4391025">
                <a:moveTo>
                  <a:pt x="1529588" y="0"/>
                </a:moveTo>
                <a:lnTo>
                  <a:pt x="1516761" y="0"/>
                </a:lnTo>
                <a:lnTo>
                  <a:pt x="1516761" y="14350"/>
                </a:lnTo>
                <a:lnTo>
                  <a:pt x="1529588" y="14350"/>
                </a:lnTo>
                <a:lnTo>
                  <a:pt x="1529588" y="0"/>
                </a:lnTo>
                <a:close/>
              </a:path>
              <a:path w="5086350" h="4391025">
                <a:moveTo>
                  <a:pt x="1606296" y="0"/>
                </a:moveTo>
                <a:lnTo>
                  <a:pt x="1593596" y="0"/>
                </a:lnTo>
                <a:lnTo>
                  <a:pt x="1593596" y="14350"/>
                </a:lnTo>
                <a:lnTo>
                  <a:pt x="1606296" y="14350"/>
                </a:lnTo>
                <a:lnTo>
                  <a:pt x="1606296" y="0"/>
                </a:lnTo>
                <a:close/>
              </a:path>
              <a:path w="5086350" h="4391025">
                <a:moveTo>
                  <a:pt x="1683130" y="0"/>
                </a:moveTo>
                <a:lnTo>
                  <a:pt x="1670303" y="0"/>
                </a:lnTo>
                <a:lnTo>
                  <a:pt x="1670303" y="14350"/>
                </a:lnTo>
                <a:lnTo>
                  <a:pt x="1683130" y="14350"/>
                </a:lnTo>
                <a:lnTo>
                  <a:pt x="1683130" y="0"/>
                </a:lnTo>
                <a:close/>
              </a:path>
              <a:path w="5086350" h="4391025">
                <a:moveTo>
                  <a:pt x="1759965" y="0"/>
                </a:moveTo>
                <a:lnTo>
                  <a:pt x="1747139" y="0"/>
                </a:lnTo>
                <a:lnTo>
                  <a:pt x="1747139" y="14350"/>
                </a:lnTo>
                <a:lnTo>
                  <a:pt x="1759965" y="14350"/>
                </a:lnTo>
                <a:lnTo>
                  <a:pt x="1759965" y="0"/>
                </a:lnTo>
                <a:close/>
              </a:path>
              <a:path w="5086350" h="4391025">
                <a:moveTo>
                  <a:pt x="1836674" y="0"/>
                </a:moveTo>
                <a:lnTo>
                  <a:pt x="1823974" y="0"/>
                </a:lnTo>
                <a:lnTo>
                  <a:pt x="1823974" y="14350"/>
                </a:lnTo>
                <a:lnTo>
                  <a:pt x="1836674" y="14350"/>
                </a:lnTo>
                <a:lnTo>
                  <a:pt x="1836674" y="0"/>
                </a:lnTo>
                <a:close/>
              </a:path>
              <a:path w="5086350" h="4391025">
                <a:moveTo>
                  <a:pt x="1913509" y="0"/>
                </a:moveTo>
                <a:lnTo>
                  <a:pt x="1900809" y="0"/>
                </a:lnTo>
                <a:lnTo>
                  <a:pt x="1900809" y="14350"/>
                </a:lnTo>
                <a:lnTo>
                  <a:pt x="1913509" y="14350"/>
                </a:lnTo>
                <a:lnTo>
                  <a:pt x="1913509" y="0"/>
                </a:lnTo>
                <a:close/>
              </a:path>
              <a:path w="5086350" h="4391025">
                <a:moveTo>
                  <a:pt x="1990344" y="0"/>
                </a:moveTo>
                <a:lnTo>
                  <a:pt x="1977516" y="0"/>
                </a:lnTo>
                <a:lnTo>
                  <a:pt x="1977516" y="14350"/>
                </a:lnTo>
                <a:lnTo>
                  <a:pt x="1990344" y="14350"/>
                </a:lnTo>
                <a:lnTo>
                  <a:pt x="1990344" y="0"/>
                </a:lnTo>
                <a:close/>
              </a:path>
              <a:path w="5086350" h="4391025">
                <a:moveTo>
                  <a:pt x="2067178" y="0"/>
                </a:moveTo>
                <a:lnTo>
                  <a:pt x="2054352" y="0"/>
                </a:lnTo>
                <a:lnTo>
                  <a:pt x="2054352" y="14350"/>
                </a:lnTo>
                <a:lnTo>
                  <a:pt x="2067178" y="14350"/>
                </a:lnTo>
                <a:lnTo>
                  <a:pt x="2067178" y="0"/>
                </a:lnTo>
                <a:close/>
              </a:path>
              <a:path w="5086350" h="4391025">
                <a:moveTo>
                  <a:pt x="2143886" y="0"/>
                </a:moveTo>
                <a:lnTo>
                  <a:pt x="2131186" y="0"/>
                </a:lnTo>
                <a:lnTo>
                  <a:pt x="2131186" y="14350"/>
                </a:lnTo>
                <a:lnTo>
                  <a:pt x="2143886" y="14350"/>
                </a:lnTo>
                <a:lnTo>
                  <a:pt x="2143886" y="0"/>
                </a:lnTo>
                <a:close/>
              </a:path>
              <a:path w="5086350" h="4391025">
                <a:moveTo>
                  <a:pt x="2220722" y="0"/>
                </a:moveTo>
                <a:lnTo>
                  <a:pt x="2207895" y="0"/>
                </a:lnTo>
                <a:lnTo>
                  <a:pt x="2207895" y="14350"/>
                </a:lnTo>
                <a:lnTo>
                  <a:pt x="2220722" y="14350"/>
                </a:lnTo>
                <a:lnTo>
                  <a:pt x="2220722" y="0"/>
                </a:lnTo>
                <a:close/>
              </a:path>
              <a:path w="5086350" h="4391025">
                <a:moveTo>
                  <a:pt x="2297556" y="0"/>
                </a:moveTo>
                <a:lnTo>
                  <a:pt x="2284729" y="0"/>
                </a:lnTo>
                <a:lnTo>
                  <a:pt x="2284729" y="14350"/>
                </a:lnTo>
                <a:lnTo>
                  <a:pt x="2297556" y="14350"/>
                </a:lnTo>
                <a:lnTo>
                  <a:pt x="2297556" y="0"/>
                </a:lnTo>
                <a:close/>
              </a:path>
              <a:path w="5086350" h="4391025">
                <a:moveTo>
                  <a:pt x="2374265" y="0"/>
                </a:moveTo>
                <a:lnTo>
                  <a:pt x="2361565" y="0"/>
                </a:lnTo>
                <a:lnTo>
                  <a:pt x="2361565" y="14350"/>
                </a:lnTo>
                <a:lnTo>
                  <a:pt x="2374265" y="14350"/>
                </a:lnTo>
                <a:lnTo>
                  <a:pt x="2374265" y="0"/>
                </a:lnTo>
                <a:close/>
              </a:path>
              <a:path w="5086350" h="4391025">
                <a:moveTo>
                  <a:pt x="2451100" y="0"/>
                </a:moveTo>
                <a:lnTo>
                  <a:pt x="2438400" y="0"/>
                </a:lnTo>
                <a:lnTo>
                  <a:pt x="2438400" y="14350"/>
                </a:lnTo>
                <a:lnTo>
                  <a:pt x="2451100" y="14350"/>
                </a:lnTo>
                <a:lnTo>
                  <a:pt x="2451100" y="0"/>
                </a:lnTo>
                <a:close/>
              </a:path>
              <a:path w="5086350" h="4391025">
                <a:moveTo>
                  <a:pt x="2527934" y="0"/>
                </a:moveTo>
                <a:lnTo>
                  <a:pt x="2515107" y="0"/>
                </a:lnTo>
                <a:lnTo>
                  <a:pt x="2515107" y="14350"/>
                </a:lnTo>
                <a:lnTo>
                  <a:pt x="2527934" y="14350"/>
                </a:lnTo>
                <a:lnTo>
                  <a:pt x="2527934" y="0"/>
                </a:lnTo>
                <a:close/>
              </a:path>
              <a:path w="5086350" h="4391025">
                <a:moveTo>
                  <a:pt x="2604770" y="0"/>
                </a:moveTo>
                <a:lnTo>
                  <a:pt x="2591943" y="0"/>
                </a:lnTo>
                <a:lnTo>
                  <a:pt x="2591943" y="14350"/>
                </a:lnTo>
                <a:lnTo>
                  <a:pt x="2604770" y="14350"/>
                </a:lnTo>
                <a:lnTo>
                  <a:pt x="2604770" y="0"/>
                </a:lnTo>
                <a:close/>
              </a:path>
              <a:path w="5086350" h="4391025">
                <a:moveTo>
                  <a:pt x="2681478" y="0"/>
                </a:moveTo>
                <a:lnTo>
                  <a:pt x="2668778" y="0"/>
                </a:lnTo>
                <a:lnTo>
                  <a:pt x="2668778" y="14350"/>
                </a:lnTo>
                <a:lnTo>
                  <a:pt x="2681478" y="14350"/>
                </a:lnTo>
                <a:lnTo>
                  <a:pt x="2681478" y="0"/>
                </a:lnTo>
                <a:close/>
              </a:path>
              <a:path w="5086350" h="4391025">
                <a:moveTo>
                  <a:pt x="2758313" y="0"/>
                </a:moveTo>
                <a:lnTo>
                  <a:pt x="2745485" y="0"/>
                </a:lnTo>
                <a:lnTo>
                  <a:pt x="2745485" y="14350"/>
                </a:lnTo>
                <a:lnTo>
                  <a:pt x="2758313" y="14350"/>
                </a:lnTo>
                <a:lnTo>
                  <a:pt x="2758313" y="0"/>
                </a:lnTo>
                <a:close/>
              </a:path>
              <a:path w="5086350" h="4391025">
                <a:moveTo>
                  <a:pt x="2835148" y="0"/>
                </a:moveTo>
                <a:lnTo>
                  <a:pt x="2822321" y="0"/>
                </a:lnTo>
                <a:lnTo>
                  <a:pt x="2822321" y="14350"/>
                </a:lnTo>
                <a:lnTo>
                  <a:pt x="2835148" y="14350"/>
                </a:lnTo>
                <a:lnTo>
                  <a:pt x="2835148" y="0"/>
                </a:lnTo>
                <a:close/>
              </a:path>
              <a:path w="5086350" h="4391025">
                <a:moveTo>
                  <a:pt x="2911855" y="0"/>
                </a:moveTo>
                <a:lnTo>
                  <a:pt x="2899155" y="0"/>
                </a:lnTo>
                <a:lnTo>
                  <a:pt x="2899155" y="14350"/>
                </a:lnTo>
                <a:lnTo>
                  <a:pt x="2911855" y="14350"/>
                </a:lnTo>
                <a:lnTo>
                  <a:pt x="2911855" y="0"/>
                </a:lnTo>
                <a:close/>
              </a:path>
              <a:path w="5086350" h="4391025">
                <a:moveTo>
                  <a:pt x="2988691" y="0"/>
                </a:moveTo>
                <a:lnTo>
                  <a:pt x="2975991" y="0"/>
                </a:lnTo>
                <a:lnTo>
                  <a:pt x="2975991" y="14350"/>
                </a:lnTo>
                <a:lnTo>
                  <a:pt x="2988691" y="14350"/>
                </a:lnTo>
                <a:lnTo>
                  <a:pt x="2988691" y="0"/>
                </a:lnTo>
                <a:close/>
              </a:path>
              <a:path w="5086350" h="4391025">
                <a:moveTo>
                  <a:pt x="3065526" y="0"/>
                </a:moveTo>
                <a:lnTo>
                  <a:pt x="3052699" y="0"/>
                </a:lnTo>
                <a:lnTo>
                  <a:pt x="3052699" y="14350"/>
                </a:lnTo>
                <a:lnTo>
                  <a:pt x="3065526" y="14350"/>
                </a:lnTo>
                <a:lnTo>
                  <a:pt x="3065526" y="0"/>
                </a:lnTo>
                <a:close/>
              </a:path>
              <a:path w="5086350" h="4391025">
                <a:moveTo>
                  <a:pt x="3142233" y="0"/>
                </a:moveTo>
                <a:lnTo>
                  <a:pt x="3129533" y="0"/>
                </a:lnTo>
                <a:lnTo>
                  <a:pt x="3129533" y="14350"/>
                </a:lnTo>
                <a:lnTo>
                  <a:pt x="3142233" y="14350"/>
                </a:lnTo>
                <a:lnTo>
                  <a:pt x="3142233" y="0"/>
                </a:lnTo>
                <a:close/>
              </a:path>
              <a:path w="5086350" h="4391025">
                <a:moveTo>
                  <a:pt x="3219069" y="0"/>
                </a:moveTo>
                <a:lnTo>
                  <a:pt x="3206369" y="0"/>
                </a:lnTo>
                <a:lnTo>
                  <a:pt x="3206369" y="14350"/>
                </a:lnTo>
                <a:lnTo>
                  <a:pt x="3219069" y="14350"/>
                </a:lnTo>
                <a:lnTo>
                  <a:pt x="3219069" y="0"/>
                </a:lnTo>
                <a:close/>
              </a:path>
              <a:path w="5086350" h="4391025">
                <a:moveTo>
                  <a:pt x="3295904" y="0"/>
                </a:moveTo>
                <a:lnTo>
                  <a:pt x="3283077" y="0"/>
                </a:lnTo>
                <a:lnTo>
                  <a:pt x="3283077" y="14350"/>
                </a:lnTo>
                <a:lnTo>
                  <a:pt x="3295904" y="14350"/>
                </a:lnTo>
                <a:lnTo>
                  <a:pt x="3295904" y="0"/>
                </a:lnTo>
                <a:close/>
              </a:path>
              <a:path w="5086350" h="4391025">
                <a:moveTo>
                  <a:pt x="3372739" y="0"/>
                </a:moveTo>
                <a:lnTo>
                  <a:pt x="3359911" y="0"/>
                </a:lnTo>
                <a:lnTo>
                  <a:pt x="3359911" y="14350"/>
                </a:lnTo>
                <a:lnTo>
                  <a:pt x="3372739" y="14350"/>
                </a:lnTo>
                <a:lnTo>
                  <a:pt x="3372739" y="0"/>
                </a:lnTo>
                <a:close/>
              </a:path>
              <a:path w="5086350" h="4391025">
                <a:moveTo>
                  <a:pt x="3449447" y="0"/>
                </a:moveTo>
                <a:lnTo>
                  <a:pt x="3436747" y="0"/>
                </a:lnTo>
                <a:lnTo>
                  <a:pt x="3436747" y="14350"/>
                </a:lnTo>
                <a:lnTo>
                  <a:pt x="3449447" y="14350"/>
                </a:lnTo>
                <a:lnTo>
                  <a:pt x="3449447" y="0"/>
                </a:lnTo>
                <a:close/>
              </a:path>
              <a:path w="5086350" h="4391025">
                <a:moveTo>
                  <a:pt x="3526281" y="0"/>
                </a:moveTo>
                <a:lnTo>
                  <a:pt x="3513581" y="0"/>
                </a:lnTo>
                <a:lnTo>
                  <a:pt x="3513581" y="14350"/>
                </a:lnTo>
                <a:lnTo>
                  <a:pt x="3526281" y="14350"/>
                </a:lnTo>
                <a:lnTo>
                  <a:pt x="3526281" y="0"/>
                </a:lnTo>
                <a:close/>
              </a:path>
              <a:path w="5086350" h="4391025">
                <a:moveTo>
                  <a:pt x="3603117" y="0"/>
                </a:moveTo>
                <a:lnTo>
                  <a:pt x="3590290" y="0"/>
                </a:lnTo>
                <a:lnTo>
                  <a:pt x="3590290" y="14350"/>
                </a:lnTo>
                <a:lnTo>
                  <a:pt x="3603117" y="14350"/>
                </a:lnTo>
                <a:lnTo>
                  <a:pt x="3603117" y="0"/>
                </a:lnTo>
                <a:close/>
              </a:path>
              <a:path w="5086350" h="4391025">
                <a:moveTo>
                  <a:pt x="3679825" y="0"/>
                </a:moveTo>
                <a:lnTo>
                  <a:pt x="3667125" y="0"/>
                </a:lnTo>
                <a:lnTo>
                  <a:pt x="3667125" y="14350"/>
                </a:lnTo>
                <a:lnTo>
                  <a:pt x="3679825" y="14350"/>
                </a:lnTo>
                <a:lnTo>
                  <a:pt x="3679825" y="0"/>
                </a:lnTo>
                <a:close/>
              </a:path>
              <a:path w="5086350" h="4391025">
                <a:moveTo>
                  <a:pt x="3756659" y="0"/>
                </a:moveTo>
                <a:lnTo>
                  <a:pt x="3743959" y="0"/>
                </a:lnTo>
                <a:lnTo>
                  <a:pt x="3743959" y="14350"/>
                </a:lnTo>
                <a:lnTo>
                  <a:pt x="3756659" y="14350"/>
                </a:lnTo>
                <a:lnTo>
                  <a:pt x="3756659" y="0"/>
                </a:lnTo>
                <a:close/>
              </a:path>
              <a:path w="5086350" h="4391025">
                <a:moveTo>
                  <a:pt x="3833495" y="0"/>
                </a:moveTo>
                <a:lnTo>
                  <a:pt x="3820668" y="0"/>
                </a:lnTo>
                <a:lnTo>
                  <a:pt x="3820668" y="14350"/>
                </a:lnTo>
                <a:lnTo>
                  <a:pt x="3833495" y="14350"/>
                </a:lnTo>
                <a:lnTo>
                  <a:pt x="3833495" y="0"/>
                </a:lnTo>
                <a:close/>
              </a:path>
              <a:path w="5086350" h="4391025">
                <a:moveTo>
                  <a:pt x="3910329" y="0"/>
                </a:moveTo>
                <a:lnTo>
                  <a:pt x="3897503" y="0"/>
                </a:lnTo>
                <a:lnTo>
                  <a:pt x="3897503" y="14350"/>
                </a:lnTo>
                <a:lnTo>
                  <a:pt x="3910329" y="14350"/>
                </a:lnTo>
                <a:lnTo>
                  <a:pt x="3910329" y="0"/>
                </a:lnTo>
                <a:close/>
              </a:path>
              <a:path w="5086350" h="4391025">
                <a:moveTo>
                  <a:pt x="3987038" y="0"/>
                </a:moveTo>
                <a:lnTo>
                  <a:pt x="3974338" y="0"/>
                </a:lnTo>
                <a:lnTo>
                  <a:pt x="3974338" y="14350"/>
                </a:lnTo>
                <a:lnTo>
                  <a:pt x="3987038" y="14350"/>
                </a:lnTo>
                <a:lnTo>
                  <a:pt x="3987038" y="0"/>
                </a:lnTo>
                <a:close/>
              </a:path>
              <a:path w="5086350" h="4391025">
                <a:moveTo>
                  <a:pt x="4063873" y="0"/>
                </a:moveTo>
                <a:lnTo>
                  <a:pt x="4051046" y="0"/>
                </a:lnTo>
                <a:lnTo>
                  <a:pt x="4051046" y="14350"/>
                </a:lnTo>
                <a:lnTo>
                  <a:pt x="4063873" y="14350"/>
                </a:lnTo>
                <a:lnTo>
                  <a:pt x="4063873" y="0"/>
                </a:lnTo>
                <a:close/>
              </a:path>
              <a:path w="5086350" h="4391025">
                <a:moveTo>
                  <a:pt x="4140707" y="0"/>
                </a:moveTo>
                <a:lnTo>
                  <a:pt x="4127880" y="0"/>
                </a:lnTo>
                <a:lnTo>
                  <a:pt x="4127880" y="14350"/>
                </a:lnTo>
                <a:lnTo>
                  <a:pt x="4140707" y="14350"/>
                </a:lnTo>
                <a:lnTo>
                  <a:pt x="4140707" y="0"/>
                </a:lnTo>
                <a:close/>
              </a:path>
              <a:path w="5086350" h="4391025">
                <a:moveTo>
                  <a:pt x="4217416" y="0"/>
                </a:moveTo>
                <a:lnTo>
                  <a:pt x="4204716" y="0"/>
                </a:lnTo>
                <a:lnTo>
                  <a:pt x="4204716" y="14350"/>
                </a:lnTo>
                <a:lnTo>
                  <a:pt x="4217416" y="14350"/>
                </a:lnTo>
                <a:lnTo>
                  <a:pt x="4217416" y="0"/>
                </a:lnTo>
                <a:close/>
              </a:path>
              <a:path w="5086350" h="4391025">
                <a:moveTo>
                  <a:pt x="4294251" y="0"/>
                </a:moveTo>
                <a:lnTo>
                  <a:pt x="4281551" y="0"/>
                </a:lnTo>
                <a:lnTo>
                  <a:pt x="4281551" y="14350"/>
                </a:lnTo>
                <a:lnTo>
                  <a:pt x="4294251" y="14350"/>
                </a:lnTo>
                <a:lnTo>
                  <a:pt x="4294251" y="0"/>
                </a:lnTo>
                <a:close/>
              </a:path>
              <a:path w="5086350" h="4391025">
                <a:moveTo>
                  <a:pt x="4371085" y="0"/>
                </a:moveTo>
                <a:lnTo>
                  <a:pt x="4358258" y="0"/>
                </a:lnTo>
                <a:lnTo>
                  <a:pt x="4358258" y="14350"/>
                </a:lnTo>
                <a:lnTo>
                  <a:pt x="4371085" y="14350"/>
                </a:lnTo>
                <a:lnTo>
                  <a:pt x="4371085" y="0"/>
                </a:lnTo>
                <a:close/>
              </a:path>
              <a:path w="5086350" h="4391025">
                <a:moveTo>
                  <a:pt x="4447921" y="0"/>
                </a:moveTo>
                <a:lnTo>
                  <a:pt x="4435094" y="0"/>
                </a:lnTo>
                <a:lnTo>
                  <a:pt x="4435094" y="14350"/>
                </a:lnTo>
                <a:lnTo>
                  <a:pt x="4447921" y="14350"/>
                </a:lnTo>
                <a:lnTo>
                  <a:pt x="4447921" y="0"/>
                </a:lnTo>
                <a:close/>
              </a:path>
              <a:path w="5086350" h="4391025">
                <a:moveTo>
                  <a:pt x="4524629" y="0"/>
                </a:moveTo>
                <a:lnTo>
                  <a:pt x="4511929" y="0"/>
                </a:lnTo>
                <a:lnTo>
                  <a:pt x="4511929" y="14350"/>
                </a:lnTo>
                <a:lnTo>
                  <a:pt x="4524629" y="14350"/>
                </a:lnTo>
                <a:lnTo>
                  <a:pt x="4524629" y="0"/>
                </a:lnTo>
                <a:close/>
              </a:path>
              <a:path w="5086350" h="4391025">
                <a:moveTo>
                  <a:pt x="4601464" y="0"/>
                </a:moveTo>
                <a:lnTo>
                  <a:pt x="4588636" y="0"/>
                </a:lnTo>
                <a:lnTo>
                  <a:pt x="4588636" y="14350"/>
                </a:lnTo>
                <a:lnTo>
                  <a:pt x="4601464" y="14350"/>
                </a:lnTo>
                <a:lnTo>
                  <a:pt x="4601464" y="0"/>
                </a:lnTo>
                <a:close/>
              </a:path>
              <a:path w="5086350" h="4391025">
                <a:moveTo>
                  <a:pt x="4678299" y="0"/>
                </a:moveTo>
                <a:lnTo>
                  <a:pt x="4665472" y="0"/>
                </a:lnTo>
                <a:lnTo>
                  <a:pt x="4665472" y="14350"/>
                </a:lnTo>
                <a:lnTo>
                  <a:pt x="4678299" y="14350"/>
                </a:lnTo>
                <a:lnTo>
                  <a:pt x="4678299" y="0"/>
                </a:lnTo>
                <a:close/>
              </a:path>
              <a:path w="5086350" h="4391025">
                <a:moveTo>
                  <a:pt x="4755007" y="0"/>
                </a:moveTo>
                <a:lnTo>
                  <a:pt x="4742307" y="0"/>
                </a:lnTo>
                <a:lnTo>
                  <a:pt x="4742307" y="14350"/>
                </a:lnTo>
                <a:lnTo>
                  <a:pt x="4755007" y="14350"/>
                </a:lnTo>
                <a:lnTo>
                  <a:pt x="4755007" y="0"/>
                </a:lnTo>
                <a:close/>
              </a:path>
              <a:path w="5086350" h="4391025">
                <a:moveTo>
                  <a:pt x="4831842" y="0"/>
                </a:moveTo>
                <a:lnTo>
                  <a:pt x="4819142" y="0"/>
                </a:lnTo>
                <a:lnTo>
                  <a:pt x="4819142" y="14350"/>
                </a:lnTo>
                <a:lnTo>
                  <a:pt x="4831842" y="14350"/>
                </a:lnTo>
                <a:lnTo>
                  <a:pt x="4831842" y="0"/>
                </a:lnTo>
                <a:close/>
              </a:path>
              <a:path w="5086350" h="4391025">
                <a:moveTo>
                  <a:pt x="4908677" y="0"/>
                </a:moveTo>
                <a:lnTo>
                  <a:pt x="4895850" y="0"/>
                </a:lnTo>
                <a:lnTo>
                  <a:pt x="4895850" y="14350"/>
                </a:lnTo>
                <a:lnTo>
                  <a:pt x="4908677" y="14350"/>
                </a:lnTo>
                <a:lnTo>
                  <a:pt x="4908677" y="0"/>
                </a:lnTo>
                <a:close/>
              </a:path>
              <a:path w="5086350" h="4391025">
                <a:moveTo>
                  <a:pt x="4985511" y="0"/>
                </a:moveTo>
                <a:lnTo>
                  <a:pt x="4972684" y="0"/>
                </a:lnTo>
                <a:lnTo>
                  <a:pt x="4972684" y="14350"/>
                </a:lnTo>
                <a:lnTo>
                  <a:pt x="4985511" y="14350"/>
                </a:lnTo>
                <a:lnTo>
                  <a:pt x="4985511" y="0"/>
                </a:lnTo>
                <a:close/>
              </a:path>
              <a:path w="5086350" h="4391025">
                <a:moveTo>
                  <a:pt x="5062220" y="0"/>
                </a:moveTo>
                <a:lnTo>
                  <a:pt x="5049520" y="0"/>
                </a:lnTo>
                <a:lnTo>
                  <a:pt x="5049520" y="14350"/>
                </a:lnTo>
                <a:lnTo>
                  <a:pt x="5062220" y="14350"/>
                </a:lnTo>
                <a:lnTo>
                  <a:pt x="5062220" y="0"/>
                </a:lnTo>
                <a:close/>
              </a:path>
              <a:path w="5086350" h="4391025">
                <a:moveTo>
                  <a:pt x="5086350" y="16128"/>
                </a:moveTo>
                <a:lnTo>
                  <a:pt x="5085064" y="16128"/>
                </a:lnTo>
                <a:lnTo>
                  <a:pt x="5086350" y="17525"/>
                </a:lnTo>
                <a:lnTo>
                  <a:pt x="5086350" y="16128"/>
                </a:lnTo>
                <a:close/>
              </a:path>
              <a:path w="5086350" h="4391025">
                <a:moveTo>
                  <a:pt x="5079873" y="7238"/>
                </a:moveTo>
                <a:lnTo>
                  <a:pt x="5073523" y="7238"/>
                </a:lnTo>
                <a:lnTo>
                  <a:pt x="5073523" y="16128"/>
                </a:lnTo>
                <a:lnTo>
                  <a:pt x="5085064" y="16128"/>
                </a:lnTo>
                <a:lnTo>
                  <a:pt x="5083545" y="14477"/>
                </a:lnTo>
                <a:lnTo>
                  <a:pt x="5075174" y="14477"/>
                </a:lnTo>
                <a:lnTo>
                  <a:pt x="5079873" y="14350"/>
                </a:lnTo>
                <a:lnTo>
                  <a:pt x="5079873" y="7238"/>
                </a:lnTo>
                <a:close/>
              </a:path>
              <a:path w="5086350" h="4391025">
                <a:moveTo>
                  <a:pt x="5083429" y="14350"/>
                </a:moveTo>
                <a:lnTo>
                  <a:pt x="5079873" y="14350"/>
                </a:lnTo>
                <a:lnTo>
                  <a:pt x="5083545" y="14477"/>
                </a:lnTo>
                <a:close/>
              </a:path>
              <a:path w="5086350" h="4391025">
                <a:moveTo>
                  <a:pt x="5073523" y="30479"/>
                </a:moveTo>
                <a:lnTo>
                  <a:pt x="5073523" y="44830"/>
                </a:lnTo>
                <a:lnTo>
                  <a:pt x="5086350" y="44830"/>
                </a:lnTo>
                <a:lnTo>
                  <a:pt x="5073523" y="30479"/>
                </a:lnTo>
                <a:close/>
              </a:path>
              <a:path w="5086350" h="4391025">
                <a:moveTo>
                  <a:pt x="5071872" y="4376712"/>
                </a:moveTo>
                <a:lnTo>
                  <a:pt x="5059045" y="4376712"/>
                </a:lnTo>
                <a:lnTo>
                  <a:pt x="5059045" y="4391025"/>
                </a:lnTo>
                <a:lnTo>
                  <a:pt x="5071872" y="4376712"/>
                </a:lnTo>
                <a:close/>
              </a:path>
              <a:path w="5086350" h="4391025">
                <a:moveTo>
                  <a:pt x="5046218" y="4362399"/>
                </a:moveTo>
                <a:lnTo>
                  <a:pt x="5033518" y="4362399"/>
                </a:lnTo>
                <a:lnTo>
                  <a:pt x="5033518" y="4376712"/>
                </a:lnTo>
                <a:lnTo>
                  <a:pt x="5046218" y="4376712"/>
                </a:lnTo>
                <a:lnTo>
                  <a:pt x="5046218" y="4362399"/>
                </a:lnTo>
                <a:close/>
              </a:path>
              <a:path w="5086350" h="4391025">
                <a:moveTo>
                  <a:pt x="5020691" y="4376712"/>
                </a:moveTo>
                <a:lnTo>
                  <a:pt x="5007864" y="4376712"/>
                </a:lnTo>
                <a:lnTo>
                  <a:pt x="5007864" y="4391025"/>
                </a:lnTo>
                <a:lnTo>
                  <a:pt x="5020691" y="4391025"/>
                </a:lnTo>
                <a:lnTo>
                  <a:pt x="5020691" y="4376712"/>
                </a:lnTo>
                <a:close/>
              </a:path>
              <a:path w="5086350" h="4391025">
                <a:moveTo>
                  <a:pt x="4995036" y="4362399"/>
                </a:moveTo>
                <a:lnTo>
                  <a:pt x="4982336" y="4362399"/>
                </a:lnTo>
                <a:lnTo>
                  <a:pt x="4982336" y="4376712"/>
                </a:lnTo>
                <a:lnTo>
                  <a:pt x="4995036" y="4376712"/>
                </a:lnTo>
                <a:lnTo>
                  <a:pt x="4995036" y="4362399"/>
                </a:lnTo>
                <a:close/>
              </a:path>
              <a:path w="5086350" h="4391025">
                <a:moveTo>
                  <a:pt x="4969383" y="4348086"/>
                </a:moveTo>
                <a:lnTo>
                  <a:pt x="4956683" y="4348086"/>
                </a:lnTo>
                <a:lnTo>
                  <a:pt x="4956683" y="4362399"/>
                </a:lnTo>
                <a:lnTo>
                  <a:pt x="4969383" y="4362399"/>
                </a:lnTo>
                <a:lnTo>
                  <a:pt x="4969383" y="4348086"/>
                </a:lnTo>
                <a:close/>
              </a:path>
              <a:path w="5086350" h="4391025">
                <a:moveTo>
                  <a:pt x="4943856" y="4376712"/>
                </a:moveTo>
                <a:lnTo>
                  <a:pt x="4931156" y="4376712"/>
                </a:lnTo>
                <a:lnTo>
                  <a:pt x="4931156" y="4391025"/>
                </a:lnTo>
                <a:lnTo>
                  <a:pt x="4943856" y="4391025"/>
                </a:lnTo>
                <a:lnTo>
                  <a:pt x="4943856" y="4376712"/>
                </a:lnTo>
                <a:close/>
              </a:path>
              <a:path w="5086350" h="4391025">
                <a:moveTo>
                  <a:pt x="4918202" y="4362399"/>
                </a:moveTo>
                <a:lnTo>
                  <a:pt x="4905502" y="4362399"/>
                </a:lnTo>
                <a:lnTo>
                  <a:pt x="4905502" y="4376712"/>
                </a:lnTo>
                <a:lnTo>
                  <a:pt x="4918202" y="4376712"/>
                </a:lnTo>
                <a:lnTo>
                  <a:pt x="4918202" y="4362399"/>
                </a:lnTo>
                <a:close/>
              </a:path>
              <a:path w="5086350" h="4391025">
                <a:moveTo>
                  <a:pt x="4892675" y="4348086"/>
                </a:moveTo>
                <a:lnTo>
                  <a:pt x="4879848" y="4348086"/>
                </a:lnTo>
                <a:lnTo>
                  <a:pt x="4879848" y="4362399"/>
                </a:lnTo>
                <a:lnTo>
                  <a:pt x="4892675" y="4362399"/>
                </a:lnTo>
                <a:lnTo>
                  <a:pt x="4892675" y="4348086"/>
                </a:lnTo>
                <a:close/>
              </a:path>
              <a:path w="5086350" h="4391025">
                <a:moveTo>
                  <a:pt x="4867148" y="4376712"/>
                </a:moveTo>
                <a:lnTo>
                  <a:pt x="4854321" y="4376712"/>
                </a:lnTo>
                <a:lnTo>
                  <a:pt x="4854321" y="4391025"/>
                </a:lnTo>
                <a:lnTo>
                  <a:pt x="4867148" y="4391025"/>
                </a:lnTo>
                <a:lnTo>
                  <a:pt x="4867148" y="4376712"/>
                </a:lnTo>
                <a:close/>
              </a:path>
              <a:path w="5086350" h="4391025">
                <a:moveTo>
                  <a:pt x="4841494" y="4362399"/>
                </a:moveTo>
                <a:lnTo>
                  <a:pt x="4828667" y="4362399"/>
                </a:lnTo>
                <a:lnTo>
                  <a:pt x="4828667" y="4376712"/>
                </a:lnTo>
                <a:lnTo>
                  <a:pt x="4841494" y="4376712"/>
                </a:lnTo>
                <a:lnTo>
                  <a:pt x="4841494" y="4362399"/>
                </a:lnTo>
                <a:close/>
              </a:path>
              <a:path w="5086350" h="4391025">
                <a:moveTo>
                  <a:pt x="4815840" y="4348086"/>
                </a:moveTo>
                <a:lnTo>
                  <a:pt x="4803013" y="4348086"/>
                </a:lnTo>
                <a:lnTo>
                  <a:pt x="4803013" y="4362399"/>
                </a:lnTo>
                <a:lnTo>
                  <a:pt x="4815840" y="4362399"/>
                </a:lnTo>
                <a:lnTo>
                  <a:pt x="4815840" y="4348086"/>
                </a:lnTo>
                <a:close/>
              </a:path>
              <a:path w="5086350" h="4391025">
                <a:moveTo>
                  <a:pt x="4790313" y="4376712"/>
                </a:moveTo>
                <a:lnTo>
                  <a:pt x="4777485" y="4376712"/>
                </a:lnTo>
                <a:lnTo>
                  <a:pt x="4777485" y="4391025"/>
                </a:lnTo>
                <a:lnTo>
                  <a:pt x="4790313" y="4391025"/>
                </a:lnTo>
                <a:lnTo>
                  <a:pt x="4790313" y="4376712"/>
                </a:lnTo>
                <a:close/>
              </a:path>
              <a:path w="5086350" h="4391025">
                <a:moveTo>
                  <a:pt x="4764658" y="4362399"/>
                </a:moveTo>
                <a:lnTo>
                  <a:pt x="4751832" y="4362399"/>
                </a:lnTo>
                <a:lnTo>
                  <a:pt x="4751832" y="4376712"/>
                </a:lnTo>
                <a:lnTo>
                  <a:pt x="4764658" y="4376712"/>
                </a:lnTo>
                <a:lnTo>
                  <a:pt x="4764658" y="4362399"/>
                </a:lnTo>
                <a:close/>
              </a:path>
              <a:path w="5086350" h="4391025">
                <a:moveTo>
                  <a:pt x="4739005" y="4348086"/>
                </a:moveTo>
                <a:lnTo>
                  <a:pt x="4726305" y="4348086"/>
                </a:lnTo>
                <a:lnTo>
                  <a:pt x="4726305" y="4362399"/>
                </a:lnTo>
                <a:lnTo>
                  <a:pt x="4739005" y="4362399"/>
                </a:lnTo>
                <a:lnTo>
                  <a:pt x="4739005" y="4348086"/>
                </a:lnTo>
                <a:close/>
              </a:path>
              <a:path w="5086350" h="4391025">
                <a:moveTo>
                  <a:pt x="4713478" y="4376712"/>
                </a:moveTo>
                <a:lnTo>
                  <a:pt x="4700778" y="4376712"/>
                </a:lnTo>
                <a:lnTo>
                  <a:pt x="4700778" y="4391025"/>
                </a:lnTo>
                <a:lnTo>
                  <a:pt x="4713478" y="4391025"/>
                </a:lnTo>
                <a:lnTo>
                  <a:pt x="4713478" y="4376712"/>
                </a:lnTo>
                <a:close/>
              </a:path>
              <a:path w="5086350" h="4391025">
                <a:moveTo>
                  <a:pt x="4687824" y="4362399"/>
                </a:moveTo>
                <a:lnTo>
                  <a:pt x="4675124" y="4362399"/>
                </a:lnTo>
                <a:lnTo>
                  <a:pt x="4675124" y="4376712"/>
                </a:lnTo>
                <a:lnTo>
                  <a:pt x="4687824" y="4376712"/>
                </a:lnTo>
                <a:lnTo>
                  <a:pt x="4687824" y="4362399"/>
                </a:lnTo>
                <a:close/>
              </a:path>
              <a:path w="5086350" h="4391025">
                <a:moveTo>
                  <a:pt x="4662170" y="4348086"/>
                </a:moveTo>
                <a:lnTo>
                  <a:pt x="4649470" y="4348086"/>
                </a:lnTo>
                <a:lnTo>
                  <a:pt x="4649470" y="4362399"/>
                </a:lnTo>
                <a:lnTo>
                  <a:pt x="4662170" y="4362399"/>
                </a:lnTo>
                <a:lnTo>
                  <a:pt x="4662170" y="4348086"/>
                </a:lnTo>
                <a:close/>
              </a:path>
              <a:path w="5086350" h="4391025">
                <a:moveTo>
                  <a:pt x="4636643" y="4376712"/>
                </a:moveTo>
                <a:lnTo>
                  <a:pt x="4623943" y="4376712"/>
                </a:lnTo>
                <a:lnTo>
                  <a:pt x="4623943" y="4391025"/>
                </a:lnTo>
                <a:lnTo>
                  <a:pt x="4636643" y="4391025"/>
                </a:lnTo>
                <a:lnTo>
                  <a:pt x="4636643" y="4376712"/>
                </a:lnTo>
                <a:close/>
              </a:path>
              <a:path w="5086350" h="4391025">
                <a:moveTo>
                  <a:pt x="4611116" y="4362399"/>
                </a:moveTo>
                <a:lnTo>
                  <a:pt x="4598289" y="4362399"/>
                </a:lnTo>
                <a:lnTo>
                  <a:pt x="4598289" y="4376712"/>
                </a:lnTo>
                <a:lnTo>
                  <a:pt x="4611116" y="4376712"/>
                </a:lnTo>
                <a:lnTo>
                  <a:pt x="4611116" y="4362399"/>
                </a:lnTo>
                <a:close/>
              </a:path>
              <a:path w="5086350" h="4391025">
                <a:moveTo>
                  <a:pt x="4585461" y="4348086"/>
                </a:moveTo>
                <a:lnTo>
                  <a:pt x="4572634" y="4348086"/>
                </a:lnTo>
                <a:lnTo>
                  <a:pt x="4572634" y="4362399"/>
                </a:lnTo>
                <a:lnTo>
                  <a:pt x="4585461" y="4362399"/>
                </a:lnTo>
                <a:lnTo>
                  <a:pt x="4585461" y="4348086"/>
                </a:lnTo>
                <a:close/>
              </a:path>
              <a:path w="5086350" h="4391025">
                <a:moveTo>
                  <a:pt x="4559934" y="4376712"/>
                </a:moveTo>
                <a:lnTo>
                  <a:pt x="4547108" y="4376712"/>
                </a:lnTo>
                <a:lnTo>
                  <a:pt x="4547108" y="4391025"/>
                </a:lnTo>
                <a:lnTo>
                  <a:pt x="4559934" y="4391025"/>
                </a:lnTo>
                <a:lnTo>
                  <a:pt x="4559934" y="4376712"/>
                </a:lnTo>
                <a:close/>
              </a:path>
              <a:path w="5086350" h="4391025">
                <a:moveTo>
                  <a:pt x="4534281" y="4362399"/>
                </a:moveTo>
                <a:lnTo>
                  <a:pt x="4521454" y="4362399"/>
                </a:lnTo>
                <a:lnTo>
                  <a:pt x="4521454" y="4376712"/>
                </a:lnTo>
                <a:lnTo>
                  <a:pt x="4534281" y="4376712"/>
                </a:lnTo>
                <a:lnTo>
                  <a:pt x="4534281" y="4362399"/>
                </a:lnTo>
                <a:close/>
              </a:path>
              <a:path w="5086350" h="4391025">
                <a:moveTo>
                  <a:pt x="4508627" y="4348086"/>
                </a:moveTo>
                <a:lnTo>
                  <a:pt x="4495927" y="4348086"/>
                </a:lnTo>
                <a:lnTo>
                  <a:pt x="4495927" y="4362399"/>
                </a:lnTo>
                <a:lnTo>
                  <a:pt x="4508627" y="4362399"/>
                </a:lnTo>
                <a:lnTo>
                  <a:pt x="4508627" y="4348086"/>
                </a:lnTo>
                <a:close/>
              </a:path>
              <a:path w="5086350" h="4391025">
                <a:moveTo>
                  <a:pt x="4483100" y="4376712"/>
                </a:moveTo>
                <a:lnTo>
                  <a:pt x="4470273" y="4376712"/>
                </a:lnTo>
                <a:lnTo>
                  <a:pt x="4470273" y="4391025"/>
                </a:lnTo>
                <a:lnTo>
                  <a:pt x="4483100" y="4391025"/>
                </a:lnTo>
                <a:lnTo>
                  <a:pt x="4483100" y="4376712"/>
                </a:lnTo>
                <a:close/>
              </a:path>
              <a:path w="5086350" h="4391025">
                <a:moveTo>
                  <a:pt x="4457446" y="4362399"/>
                </a:moveTo>
                <a:lnTo>
                  <a:pt x="4444746" y="4362399"/>
                </a:lnTo>
                <a:lnTo>
                  <a:pt x="4444746" y="4376712"/>
                </a:lnTo>
                <a:lnTo>
                  <a:pt x="4457446" y="4376712"/>
                </a:lnTo>
                <a:lnTo>
                  <a:pt x="4457446" y="4362399"/>
                </a:lnTo>
                <a:close/>
              </a:path>
              <a:path w="5086350" h="4391025">
                <a:moveTo>
                  <a:pt x="4431792" y="4348086"/>
                </a:moveTo>
                <a:lnTo>
                  <a:pt x="4419092" y="4348086"/>
                </a:lnTo>
                <a:lnTo>
                  <a:pt x="4419092" y="4362399"/>
                </a:lnTo>
                <a:lnTo>
                  <a:pt x="4431792" y="4362399"/>
                </a:lnTo>
                <a:lnTo>
                  <a:pt x="4431792" y="4348086"/>
                </a:lnTo>
                <a:close/>
              </a:path>
              <a:path w="5086350" h="4391025">
                <a:moveTo>
                  <a:pt x="4406265" y="4376712"/>
                </a:moveTo>
                <a:lnTo>
                  <a:pt x="4393565" y="4376712"/>
                </a:lnTo>
                <a:lnTo>
                  <a:pt x="4393565" y="4391025"/>
                </a:lnTo>
                <a:lnTo>
                  <a:pt x="4406265" y="4391025"/>
                </a:lnTo>
                <a:lnTo>
                  <a:pt x="4406265" y="4376712"/>
                </a:lnTo>
                <a:close/>
              </a:path>
              <a:path w="5086350" h="4391025">
                <a:moveTo>
                  <a:pt x="4380610" y="4362399"/>
                </a:moveTo>
                <a:lnTo>
                  <a:pt x="4367910" y="4362399"/>
                </a:lnTo>
                <a:lnTo>
                  <a:pt x="4367910" y="4376712"/>
                </a:lnTo>
                <a:lnTo>
                  <a:pt x="4380610" y="4376712"/>
                </a:lnTo>
                <a:lnTo>
                  <a:pt x="4380610" y="4362399"/>
                </a:lnTo>
                <a:close/>
              </a:path>
              <a:path w="5086350" h="4391025">
                <a:moveTo>
                  <a:pt x="4355083" y="4348086"/>
                </a:moveTo>
                <a:lnTo>
                  <a:pt x="4342257" y="4348086"/>
                </a:lnTo>
                <a:lnTo>
                  <a:pt x="4342257" y="4362399"/>
                </a:lnTo>
                <a:lnTo>
                  <a:pt x="4355083" y="4362399"/>
                </a:lnTo>
                <a:lnTo>
                  <a:pt x="4355083" y="4348086"/>
                </a:lnTo>
                <a:close/>
              </a:path>
              <a:path w="5086350" h="4391025">
                <a:moveTo>
                  <a:pt x="4329557" y="4376712"/>
                </a:moveTo>
                <a:lnTo>
                  <a:pt x="4316730" y="4376712"/>
                </a:lnTo>
                <a:lnTo>
                  <a:pt x="4316730" y="4391025"/>
                </a:lnTo>
                <a:lnTo>
                  <a:pt x="4329557" y="4391025"/>
                </a:lnTo>
                <a:lnTo>
                  <a:pt x="4329557" y="4376712"/>
                </a:lnTo>
                <a:close/>
              </a:path>
              <a:path w="5086350" h="4391025">
                <a:moveTo>
                  <a:pt x="4303903" y="4362399"/>
                </a:moveTo>
                <a:lnTo>
                  <a:pt x="4291076" y="4362399"/>
                </a:lnTo>
                <a:lnTo>
                  <a:pt x="4291076" y="4376712"/>
                </a:lnTo>
                <a:lnTo>
                  <a:pt x="4303903" y="4376712"/>
                </a:lnTo>
                <a:lnTo>
                  <a:pt x="4303903" y="4362399"/>
                </a:lnTo>
                <a:close/>
              </a:path>
              <a:path w="5086350" h="4391025">
                <a:moveTo>
                  <a:pt x="4278249" y="4348086"/>
                </a:moveTo>
                <a:lnTo>
                  <a:pt x="4265422" y="4348086"/>
                </a:lnTo>
                <a:lnTo>
                  <a:pt x="4265422" y="4362399"/>
                </a:lnTo>
                <a:lnTo>
                  <a:pt x="4278249" y="4362399"/>
                </a:lnTo>
                <a:lnTo>
                  <a:pt x="4278249" y="4348086"/>
                </a:lnTo>
                <a:close/>
              </a:path>
              <a:path w="5086350" h="4391025">
                <a:moveTo>
                  <a:pt x="4252722" y="4376712"/>
                </a:moveTo>
                <a:lnTo>
                  <a:pt x="4239895" y="4376712"/>
                </a:lnTo>
                <a:lnTo>
                  <a:pt x="4239895" y="4391025"/>
                </a:lnTo>
                <a:lnTo>
                  <a:pt x="4252722" y="4391025"/>
                </a:lnTo>
                <a:lnTo>
                  <a:pt x="4252722" y="4376712"/>
                </a:lnTo>
                <a:close/>
              </a:path>
              <a:path w="5086350" h="4391025">
                <a:moveTo>
                  <a:pt x="4227068" y="4362399"/>
                </a:moveTo>
                <a:lnTo>
                  <a:pt x="4214368" y="4362399"/>
                </a:lnTo>
                <a:lnTo>
                  <a:pt x="4214368" y="4376712"/>
                </a:lnTo>
                <a:lnTo>
                  <a:pt x="4227068" y="4376712"/>
                </a:lnTo>
                <a:lnTo>
                  <a:pt x="4227068" y="4362399"/>
                </a:lnTo>
                <a:close/>
              </a:path>
              <a:path w="5086350" h="4391025">
                <a:moveTo>
                  <a:pt x="4201414" y="4348086"/>
                </a:moveTo>
                <a:lnTo>
                  <a:pt x="4188714" y="4348086"/>
                </a:lnTo>
                <a:lnTo>
                  <a:pt x="4188714" y="4362399"/>
                </a:lnTo>
                <a:lnTo>
                  <a:pt x="4201414" y="4362399"/>
                </a:lnTo>
                <a:lnTo>
                  <a:pt x="4201414" y="4348086"/>
                </a:lnTo>
                <a:close/>
              </a:path>
              <a:path w="5086350" h="4391025">
                <a:moveTo>
                  <a:pt x="4175886" y="4376712"/>
                </a:moveTo>
                <a:lnTo>
                  <a:pt x="4163186" y="4376712"/>
                </a:lnTo>
                <a:lnTo>
                  <a:pt x="4163186" y="4391025"/>
                </a:lnTo>
                <a:lnTo>
                  <a:pt x="4175886" y="4391025"/>
                </a:lnTo>
                <a:lnTo>
                  <a:pt x="4175886" y="4376712"/>
                </a:lnTo>
                <a:close/>
              </a:path>
              <a:path w="5086350" h="4391025">
                <a:moveTo>
                  <a:pt x="4150232" y="4362399"/>
                </a:moveTo>
                <a:lnTo>
                  <a:pt x="4137532" y="4362399"/>
                </a:lnTo>
                <a:lnTo>
                  <a:pt x="4137532" y="4376712"/>
                </a:lnTo>
                <a:lnTo>
                  <a:pt x="4150232" y="4376712"/>
                </a:lnTo>
                <a:lnTo>
                  <a:pt x="4150232" y="4362399"/>
                </a:lnTo>
                <a:close/>
              </a:path>
              <a:path w="5086350" h="4391025">
                <a:moveTo>
                  <a:pt x="4124705" y="4348086"/>
                </a:moveTo>
                <a:lnTo>
                  <a:pt x="4111879" y="4348086"/>
                </a:lnTo>
                <a:lnTo>
                  <a:pt x="4111879" y="4362399"/>
                </a:lnTo>
                <a:lnTo>
                  <a:pt x="4124705" y="4362399"/>
                </a:lnTo>
                <a:lnTo>
                  <a:pt x="4124705" y="4348086"/>
                </a:lnTo>
                <a:close/>
              </a:path>
              <a:path w="5086350" h="4391025">
                <a:moveTo>
                  <a:pt x="4099052" y="4376712"/>
                </a:moveTo>
                <a:lnTo>
                  <a:pt x="4086352" y="4376712"/>
                </a:lnTo>
                <a:lnTo>
                  <a:pt x="4086352" y="4391025"/>
                </a:lnTo>
                <a:lnTo>
                  <a:pt x="4099052" y="4391025"/>
                </a:lnTo>
                <a:lnTo>
                  <a:pt x="4099052" y="4376712"/>
                </a:lnTo>
                <a:close/>
              </a:path>
              <a:path w="5086350" h="4391025">
                <a:moveTo>
                  <a:pt x="4073525" y="4362399"/>
                </a:moveTo>
                <a:lnTo>
                  <a:pt x="4060698" y="4362399"/>
                </a:lnTo>
                <a:lnTo>
                  <a:pt x="4060698" y="4376712"/>
                </a:lnTo>
                <a:lnTo>
                  <a:pt x="4073525" y="4376712"/>
                </a:lnTo>
                <a:lnTo>
                  <a:pt x="4073525" y="4362399"/>
                </a:lnTo>
                <a:close/>
              </a:path>
              <a:path w="5086350" h="4391025">
                <a:moveTo>
                  <a:pt x="4047871" y="4348086"/>
                </a:moveTo>
                <a:lnTo>
                  <a:pt x="4035044" y="4348086"/>
                </a:lnTo>
                <a:lnTo>
                  <a:pt x="4035044" y="4362399"/>
                </a:lnTo>
                <a:lnTo>
                  <a:pt x="4047871" y="4362399"/>
                </a:lnTo>
                <a:lnTo>
                  <a:pt x="4047871" y="4348086"/>
                </a:lnTo>
                <a:close/>
              </a:path>
              <a:path w="5086350" h="4391025">
                <a:moveTo>
                  <a:pt x="4022344" y="4376712"/>
                </a:moveTo>
                <a:lnTo>
                  <a:pt x="4009517" y="4376712"/>
                </a:lnTo>
                <a:lnTo>
                  <a:pt x="4009517" y="4391025"/>
                </a:lnTo>
                <a:lnTo>
                  <a:pt x="4022344" y="4391025"/>
                </a:lnTo>
                <a:lnTo>
                  <a:pt x="4022344" y="4376712"/>
                </a:lnTo>
                <a:close/>
              </a:path>
              <a:path w="5086350" h="4391025">
                <a:moveTo>
                  <a:pt x="3996690" y="4362399"/>
                </a:moveTo>
                <a:lnTo>
                  <a:pt x="3983863" y="4362399"/>
                </a:lnTo>
                <a:lnTo>
                  <a:pt x="3983863" y="4376712"/>
                </a:lnTo>
                <a:lnTo>
                  <a:pt x="3996690" y="4376712"/>
                </a:lnTo>
                <a:lnTo>
                  <a:pt x="3996690" y="4362399"/>
                </a:lnTo>
                <a:close/>
              </a:path>
              <a:path w="5086350" h="4391025">
                <a:moveTo>
                  <a:pt x="3971035" y="4348086"/>
                </a:moveTo>
                <a:lnTo>
                  <a:pt x="3958335" y="4348086"/>
                </a:lnTo>
                <a:lnTo>
                  <a:pt x="3958335" y="4362399"/>
                </a:lnTo>
                <a:lnTo>
                  <a:pt x="3971035" y="4362399"/>
                </a:lnTo>
                <a:lnTo>
                  <a:pt x="3971035" y="4348086"/>
                </a:lnTo>
                <a:close/>
              </a:path>
              <a:path w="5086350" h="4391025">
                <a:moveTo>
                  <a:pt x="3945508" y="4376712"/>
                </a:moveTo>
                <a:lnTo>
                  <a:pt x="3932681" y="4376712"/>
                </a:lnTo>
                <a:lnTo>
                  <a:pt x="3932681" y="4391025"/>
                </a:lnTo>
                <a:lnTo>
                  <a:pt x="3945508" y="4391025"/>
                </a:lnTo>
                <a:lnTo>
                  <a:pt x="3945508" y="4376712"/>
                </a:lnTo>
                <a:close/>
              </a:path>
              <a:path w="5086350" h="4391025">
                <a:moveTo>
                  <a:pt x="3919854" y="4362399"/>
                </a:moveTo>
                <a:lnTo>
                  <a:pt x="3907154" y="4362399"/>
                </a:lnTo>
                <a:lnTo>
                  <a:pt x="3907154" y="4376712"/>
                </a:lnTo>
                <a:lnTo>
                  <a:pt x="3919854" y="4376712"/>
                </a:lnTo>
                <a:lnTo>
                  <a:pt x="3919854" y="4362399"/>
                </a:lnTo>
                <a:close/>
              </a:path>
              <a:path w="5086350" h="4391025">
                <a:moveTo>
                  <a:pt x="3894201" y="4348086"/>
                </a:moveTo>
                <a:lnTo>
                  <a:pt x="3881501" y="4348086"/>
                </a:lnTo>
                <a:lnTo>
                  <a:pt x="3881501" y="4362399"/>
                </a:lnTo>
                <a:lnTo>
                  <a:pt x="3894201" y="4362399"/>
                </a:lnTo>
                <a:lnTo>
                  <a:pt x="3894201" y="4348086"/>
                </a:lnTo>
                <a:close/>
              </a:path>
              <a:path w="5086350" h="4391025">
                <a:moveTo>
                  <a:pt x="3868674" y="4376712"/>
                </a:moveTo>
                <a:lnTo>
                  <a:pt x="3855974" y="4376712"/>
                </a:lnTo>
                <a:lnTo>
                  <a:pt x="3855974" y="4391025"/>
                </a:lnTo>
                <a:lnTo>
                  <a:pt x="3868674" y="4391025"/>
                </a:lnTo>
                <a:lnTo>
                  <a:pt x="3868674" y="4376712"/>
                </a:lnTo>
                <a:close/>
              </a:path>
              <a:path w="5086350" h="4391025">
                <a:moveTo>
                  <a:pt x="3843020" y="4362399"/>
                </a:moveTo>
                <a:lnTo>
                  <a:pt x="3830320" y="4362399"/>
                </a:lnTo>
                <a:lnTo>
                  <a:pt x="3830320" y="4376712"/>
                </a:lnTo>
                <a:lnTo>
                  <a:pt x="3843020" y="4376712"/>
                </a:lnTo>
                <a:lnTo>
                  <a:pt x="3843020" y="4362399"/>
                </a:lnTo>
                <a:close/>
              </a:path>
              <a:path w="5086350" h="4391025">
                <a:moveTo>
                  <a:pt x="3817493" y="4348086"/>
                </a:moveTo>
                <a:lnTo>
                  <a:pt x="3804666" y="4348086"/>
                </a:lnTo>
                <a:lnTo>
                  <a:pt x="3804666" y="4362399"/>
                </a:lnTo>
                <a:lnTo>
                  <a:pt x="3817493" y="4362399"/>
                </a:lnTo>
                <a:lnTo>
                  <a:pt x="3817493" y="4348086"/>
                </a:lnTo>
                <a:close/>
              </a:path>
              <a:path w="5086350" h="4391025">
                <a:moveTo>
                  <a:pt x="3791966" y="4376712"/>
                </a:moveTo>
                <a:lnTo>
                  <a:pt x="3779139" y="4376712"/>
                </a:lnTo>
                <a:lnTo>
                  <a:pt x="3779139" y="4391025"/>
                </a:lnTo>
                <a:lnTo>
                  <a:pt x="3791966" y="4391025"/>
                </a:lnTo>
                <a:lnTo>
                  <a:pt x="3791966" y="4376712"/>
                </a:lnTo>
                <a:close/>
              </a:path>
              <a:path w="5086350" h="4391025">
                <a:moveTo>
                  <a:pt x="3766311" y="4362399"/>
                </a:moveTo>
                <a:lnTo>
                  <a:pt x="3753484" y="4362399"/>
                </a:lnTo>
                <a:lnTo>
                  <a:pt x="3753484" y="4376712"/>
                </a:lnTo>
                <a:lnTo>
                  <a:pt x="3766311" y="4376712"/>
                </a:lnTo>
                <a:lnTo>
                  <a:pt x="3766311" y="4362399"/>
                </a:lnTo>
                <a:close/>
              </a:path>
              <a:path w="5086350" h="4391025">
                <a:moveTo>
                  <a:pt x="3740657" y="4348086"/>
                </a:moveTo>
                <a:lnTo>
                  <a:pt x="3727830" y="4348086"/>
                </a:lnTo>
                <a:lnTo>
                  <a:pt x="3727830" y="4362399"/>
                </a:lnTo>
                <a:lnTo>
                  <a:pt x="3740657" y="4362399"/>
                </a:lnTo>
                <a:lnTo>
                  <a:pt x="3740657" y="4348086"/>
                </a:lnTo>
                <a:close/>
              </a:path>
              <a:path w="5086350" h="4391025">
                <a:moveTo>
                  <a:pt x="3715130" y="4376712"/>
                </a:moveTo>
                <a:lnTo>
                  <a:pt x="3702304" y="4376712"/>
                </a:lnTo>
                <a:lnTo>
                  <a:pt x="3702304" y="4391025"/>
                </a:lnTo>
                <a:lnTo>
                  <a:pt x="3715130" y="4391025"/>
                </a:lnTo>
                <a:lnTo>
                  <a:pt x="3715130" y="4376712"/>
                </a:lnTo>
                <a:close/>
              </a:path>
              <a:path w="5086350" h="4391025">
                <a:moveTo>
                  <a:pt x="3689477" y="4362399"/>
                </a:moveTo>
                <a:lnTo>
                  <a:pt x="3676777" y="4362399"/>
                </a:lnTo>
                <a:lnTo>
                  <a:pt x="3676777" y="4376712"/>
                </a:lnTo>
                <a:lnTo>
                  <a:pt x="3689477" y="4376712"/>
                </a:lnTo>
                <a:lnTo>
                  <a:pt x="3689477" y="4362399"/>
                </a:lnTo>
                <a:close/>
              </a:path>
              <a:path w="5086350" h="4391025">
                <a:moveTo>
                  <a:pt x="3663823" y="4348086"/>
                </a:moveTo>
                <a:lnTo>
                  <a:pt x="3651123" y="4348086"/>
                </a:lnTo>
                <a:lnTo>
                  <a:pt x="3651123" y="4362399"/>
                </a:lnTo>
                <a:lnTo>
                  <a:pt x="3663823" y="4362399"/>
                </a:lnTo>
                <a:lnTo>
                  <a:pt x="3663823" y="4348086"/>
                </a:lnTo>
                <a:close/>
              </a:path>
              <a:path w="5086350" h="4391025">
                <a:moveTo>
                  <a:pt x="3638296" y="4376712"/>
                </a:moveTo>
                <a:lnTo>
                  <a:pt x="3625596" y="4376712"/>
                </a:lnTo>
                <a:lnTo>
                  <a:pt x="3625596" y="4391025"/>
                </a:lnTo>
                <a:lnTo>
                  <a:pt x="3638296" y="4391025"/>
                </a:lnTo>
                <a:lnTo>
                  <a:pt x="3638296" y="4376712"/>
                </a:lnTo>
                <a:close/>
              </a:path>
              <a:path w="5086350" h="4391025">
                <a:moveTo>
                  <a:pt x="3612642" y="4362399"/>
                </a:moveTo>
                <a:lnTo>
                  <a:pt x="3599942" y="4362399"/>
                </a:lnTo>
                <a:lnTo>
                  <a:pt x="3599942" y="4376712"/>
                </a:lnTo>
                <a:lnTo>
                  <a:pt x="3612642" y="4376712"/>
                </a:lnTo>
                <a:lnTo>
                  <a:pt x="3612642" y="4362399"/>
                </a:lnTo>
                <a:close/>
              </a:path>
              <a:path w="5086350" h="4391025">
                <a:moveTo>
                  <a:pt x="3587115" y="4348086"/>
                </a:moveTo>
                <a:lnTo>
                  <a:pt x="3574288" y="4348086"/>
                </a:lnTo>
                <a:lnTo>
                  <a:pt x="3574288" y="4362399"/>
                </a:lnTo>
                <a:lnTo>
                  <a:pt x="3587115" y="4362399"/>
                </a:lnTo>
                <a:lnTo>
                  <a:pt x="3587115" y="4348086"/>
                </a:lnTo>
                <a:close/>
              </a:path>
              <a:path w="5086350" h="4391025">
                <a:moveTo>
                  <a:pt x="3561460" y="4376712"/>
                </a:moveTo>
                <a:lnTo>
                  <a:pt x="3548760" y="4376712"/>
                </a:lnTo>
                <a:lnTo>
                  <a:pt x="3548760" y="4391025"/>
                </a:lnTo>
                <a:lnTo>
                  <a:pt x="3561460" y="4391025"/>
                </a:lnTo>
                <a:lnTo>
                  <a:pt x="3561460" y="4376712"/>
                </a:lnTo>
                <a:close/>
              </a:path>
              <a:path w="5086350" h="4391025">
                <a:moveTo>
                  <a:pt x="3535933" y="4362399"/>
                </a:moveTo>
                <a:lnTo>
                  <a:pt x="3523106" y="4362399"/>
                </a:lnTo>
                <a:lnTo>
                  <a:pt x="3523106" y="4376712"/>
                </a:lnTo>
                <a:lnTo>
                  <a:pt x="3535933" y="4376712"/>
                </a:lnTo>
                <a:lnTo>
                  <a:pt x="3535933" y="4362399"/>
                </a:lnTo>
                <a:close/>
              </a:path>
              <a:path w="5086350" h="4391025">
                <a:moveTo>
                  <a:pt x="3510279" y="4348086"/>
                </a:moveTo>
                <a:lnTo>
                  <a:pt x="3497453" y="4348086"/>
                </a:lnTo>
                <a:lnTo>
                  <a:pt x="3497453" y="4362399"/>
                </a:lnTo>
                <a:lnTo>
                  <a:pt x="3510279" y="4362399"/>
                </a:lnTo>
                <a:lnTo>
                  <a:pt x="3510279" y="4348086"/>
                </a:lnTo>
                <a:close/>
              </a:path>
              <a:path w="5086350" h="4391025">
                <a:moveTo>
                  <a:pt x="3484753" y="4376712"/>
                </a:moveTo>
                <a:lnTo>
                  <a:pt x="3471926" y="4376712"/>
                </a:lnTo>
                <a:lnTo>
                  <a:pt x="3471926" y="4391025"/>
                </a:lnTo>
                <a:lnTo>
                  <a:pt x="3484753" y="4391025"/>
                </a:lnTo>
                <a:lnTo>
                  <a:pt x="3484753" y="4376712"/>
                </a:lnTo>
                <a:close/>
              </a:path>
              <a:path w="5086350" h="4391025">
                <a:moveTo>
                  <a:pt x="3459099" y="4362399"/>
                </a:moveTo>
                <a:lnTo>
                  <a:pt x="3446272" y="4362399"/>
                </a:lnTo>
                <a:lnTo>
                  <a:pt x="3446272" y="4376712"/>
                </a:lnTo>
                <a:lnTo>
                  <a:pt x="3459099" y="4376712"/>
                </a:lnTo>
                <a:lnTo>
                  <a:pt x="3459099" y="4362399"/>
                </a:lnTo>
                <a:close/>
              </a:path>
              <a:path w="5086350" h="4391025">
                <a:moveTo>
                  <a:pt x="3433445" y="4348086"/>
                </a:moveTo>
                <a:lnTo>
                  <a:pt x="3420745" y="4348086"/>
                </a:lnTo>
                <a:lnTo>
                  <a:pt x="3420745" y="4362399"/>
                </a:lnTo>
                <a:lnTo>
                  <a:pt x="3433445" y="4362399"/>
                </a:lnTo>
                <a:lnTo>
                  <a:pt x="3433445" y="4348086"/>
                </a:lnTo>
                <a:close/>
              </a:path>
              <a:path w="5086350" h="4391025">
                <a:moveTo>
                  <a:pt x="3407918" y="4376712"/>
                </a:moveTo>
                <a:lnTo>
                  <a:pt x="3395218" y="4376712"/>
                </a:lnTo>
                <a:lnTo>
                  <a:pt x="3395218" y="4391025"/>
                </a:lnTo>
                <a:lnTo>
                  <a:pt x="3407918" y="4391025"/>
                </a:lnTo>
                <a:lnTo>
                  <a:pt x="3407918" y="4376712"/>
                </a:lnTo>
                <a:close/>
              </a:path>
              <a:path w="5086350" h="4391025">
                <a:moveTo>
                  <a:pt x="3382264" y="4362399"/>
                </a:moveTo>
                <a:lnTo>
                  <a:pt x="3369564" y="4362399"/>
                </a:lnTo>
                <a:lnTo>
                  <a:pt x="3369564" y="4376712"/>
                </a:lnTo>
                <a:lnTo>
                  <a:pt x="3382264" y="4376712"/>
                </a:lnTo>
                <a:lnTo>
                  <a:pt x="3382264" y="4362399"/>
                </a:lnTo>
                <a:close/>
              </a:path>
              <a:path w="5086350" h="4391025">
                <a:moveTo>
                  <a:pt x="3356609" y="4348086"/>
                </a:moveTo>
                <a:lnTo>
                  <a:pt x="3343909" y="4348086"/>
                </a:lnTo>
                <a:lnTo>
                  <a:pt x="3343909" y="4362399"/>
                </a:lnTo>
                <a:lnTo>
                  <a:pt x="3356609" y="4362399"/>
                </a:lnTo>
                <a:lnTo>
                  <a:pt x="3356609" y="4348086"/>
                </a:lnTo>
                <a:close/>
              </a:path>
              <a:path w="5086350" h="4391025">
                <a:moveTo>
                  <a:pt x="3331082" y="4376712"/>
                </a:moveTo>
                <a:lnTo>
                  <a:pt x="3318382" y="4376712"/>
                </a:lnTo>
                <a:lnTo>
                  <a:pt x="3318382" y="4391025"/>
                </a:lnTo>
                <a:lnTo>
                  <a:pt x="3331082" y="4391025"/>
                </a:lnTo>
                <a:lnTo>
                  <a:pt x="3331082" y="4376712"/>
                </a:lnTo>
                <a:close/>
              </a:path>
              <a:path w="5086350" h="4391025">
                <a:moveTo>
                  <a:pt x="3305555" y="4362399"/>
                </a:moveTo>
                <a:lnTo>
                  <a:pt x="3292729" y="4362399"/>
                </a:lnTo>
                <a:lnTo>
                  <a:pt x="3292729" y="4376712"/>
                </a:lnTo>
                <a:lnTo>
                  <a:pt x="3305555" y="4376712"/>
                </a:lnTo>
                <a:lnTo>
                  <a:pt x="3305555" y="4362399"/>
                </a:lnTo>
                <a:close/>
              </a:path>
              <a:path w="5086350" h="4391025">
                <a:moveTo>
                  <a:pt x="3279902" y="4348086"/>
                </a:moveTo>
                <a:lnTo>
                  <a:pt x="3267075" y="4348086"/>
                </a:lnTo>
                <a:lnTo>
                  <a:pt x="3267075" y="4362399"/>
                </a:lnTo>
                <a:lnTo>
                  <a:pt x="3279902" y="4362399"/>
                </a:lnTo>
                <a:lnTo>
                  <a:pt x="3279902" y="4348086"/>
                </a:lnTo>
                <a:close/>
              </a:path>
              <a:path w="5086350" h="4391025">
                <a:moveTo>
                  <a:pt x="3254375" y="4376712"/>
                </a:moveTo>
                <a:lnTo>
                  <a:pt x="3241548" y="4376712"/>
                </a:lnTo>
                <a:lnTo>
                  <a:pt x="3241548" y="4391025"/>
                </a:lnTo>
                <a:lnTo>
                  <a:pt x="3254375" y="4391025"/>
                </a:lnTo>
                <a:lnTo>
                  <a:pt x="3254375" y="4376712"/>
                </a:lnTo>
                <a:close/>
              </a:path>
              <a:path w="5086350" h="4391025">
                <a:moveTo>
                  <a:pt x="3228721" y="4362399"/>
                </a:moveTo>
                <a:lnTo>
                  <a:pt x="3215894" y="4362399"/>
                </a:lnTo>
                <a:lnTo>
                  <a:pt x="3215894" y="4376712"/>
                </a:lnTo>
                <a:lnTo>
                  <a:pt x="3228721" y="4376712"/>
                </a:lnTo>
                <a:lnTo>
                  <a:pt x="3228721" y="4362399"/>
                </a:lnTo>
                <a:close/>
              </a:path>
              <a:path w="5086350" h="4391025">
                <a:moveTo>
                  <a:pt x="3203067" y="4348086"/>
                </a:moveTo>
                <a:lnTo>
                  <a:pt x="3190240" y="4348086"/>
                </a:lnTo>
                <a:lnTo>
                  <a:pt x="3190240" y="4362399"/>
                </a:lnTo>
                <a:lnTo>
                  <a:pt x="3203067" y="4362399"/>
                </a:lnTo>
                <a:lnTo>
                  <a:pt x="3203067" y="4348086"/>
                </a:lnTo>
                <a:close/>
              </a:path>
              <a:path w="5086350" h="4391025">
                <a:moveTo>
                  <a:pt x="3177540" y="4376712"/>
                </a:moveTo>
                <a:lnTo>
                  <a:pt x="3164713" y="4376712"/>
                </a:lnTo>
                <a:lnTo>
                  <a:pt x="3164713" y="4391025"/>
                </a:lnTo>
                <a:lnTo>
                  <a:pt x="3177540" y="4391025"/>
                </a:lnTo>
                <a:lnTo>
                  <a:pt x="3177540" y="4376712"/>
                </a:lnTo>
                <a:close/>
              </a:path>
              <a:path w="5086350" h="4391025">
                <a:moveTo>
                  <a:pt x="3151885" y="4362399"/>
                </a:moveTo>
                <a:lnTo>
                  <a:pt x="3139185" y="4362399"/>
                </a:lnTo>
                <a:lnTo>
                  <a:pt x="3139185" y="4376712"/>
                </a:lnTo>
                <a:lnTo>
                  <a:pt x="3151885" y="4376712"/>
                </a:lnTo>
                <a:lnTo>
                  <a:pt x="3151885" y="4362399"/>
                </a:lnTo>
                <a:close/>
              </a:path>
              <a:path w="5086350" h="4391025">
                <a:moveTo>
                  <a:pt x="3126231" y="4348086"/>
                </a:moveTo>
                <a:lnTo>
                  <a:pt x="3113531" y="4348086"/>
                </a:lnTo>
                <a:lnTo>
                  <a:pt x="3113531" y="4362399"/>
                </a:lnTo>
                <a:lnTo>
                  <a:pt x="3126231" y="4362399"/>
                </a:lnTo>
                <a:lnTo>
                  <a:pt x="3126231" y="4348086"/>
                </a:lnTo>
                <a:close/>
              </a:path>
              <a:path w="5086350" h="4391025">
                <a:moveTo>
                  <a:pt x="3100704" y="4376712"/>
                </a:moveTo>
                <a:lnTo>
                  <a:pt x="3088004" y="4376712"/>
                </a:lnTo>
                <a:lnTo>
                  <a:pt x="3088004" y="4391025"/>
                </a:lnTo>
                <a:lnTo>
                  <a:pt x="3100704" y="4391025"/>
                </a:lnTo>
                <a:lnTo>
                  <a:pt x="3100704" y="4376712"/>
                </a:lnTo>
                <a:close/>
              </a:path>
              <a:path w="5086350" h="4391025">
                <a:moveTo>
                  <a:pt x="3075051" y="4362399"/>
                </a:moveTo>
                <a:lnTo>
                  <a:pt x="3062351" y="4362399"/>
                </a:lnTo>
                <a:lnTo>
                  <a:pt x="3062351" y="4376712"/>
                </a:lnTo>
                <a:lnTo>
                  <a:pt x="3075051" y="4376712"/>
                </a:lnTo>
                <a:lnTo>
                  <a:pt x="3075051" y="4362399"/>
                </a:lnTo>
                <a:close/>
              </a:path>
              <a:path w="5086350" h="4391025">
                <a:moveTo>
                  <a:pt x="3049524" y="4348086"/>
                </a:moveTo>
                <a:lnTo>
                  <a:pt x="3036697" y="4348086"/>
                </a:lnTo>
                <a:lnTo>
                  <a:pt x="3036697" y="4362399"/>
                </a:lnTo>
                <a:lnTo>
                  <a:pt x="3049524" y="4362399"/>
                </a:lnTo>
                <a:lnTo>
                  <a:pt x="3049524" y="4348086"/>
                </a:lnTo>
                <a:close/>
              </a:path>
              <a:path w="5086350" h="4391025">
                <a:moveTo>
                  <a:pt x="3023870" y="4376712"/>
                </a:moveTo>
                <a:lnTo>
                  <a:pt x="3011170" y="4376712"/>
                </a:lnTo>
                <a:lnTo>
                  <a:pt x="3011170" y="4391025"/>
                </a:lnTo>
                <a:lnTo>
                  <a:pt x="3023870" y="4391025"/>
                </a:lnTo>
                <a:lnTo>
                  <a:pt x="3023870" y="4376712"/>
                </a:lnTo>
                <a:close/>
              </a:path>
              <a:path w="5086350" h="4391025">
                <a:moveTo>
                  <a:pt x="2998343" y="4362399"/>
                </a:moveTo>
                <a:lnTo>
                  <a:pt x="2985516" y="4362399"/>
                </a:lnTo>
                <a:lnTo>
                  <a:pt x="2985516" y="4376712"/>
                </a:lnTo>
                <a:lnTo>
                  <a:pt x="2998343" y="4376712"/>
                </a:lnTo>
                <a:lnTo>
                  <a:pt x="2998343" y="4362399"/>
                </a:lnTo>
                <a:close/>
              </a:path>
              <a:path w="5086350" h="4391025">
                <a:moveTo>
                  <a:pt x="2972689" y="4348086"/>
                </a:moveTo>
                <a:lnTo>
                  <a:pt x="2959861" y="4348086"/>
                </a:lnTo>
                <a:lnTo>
                  <a:pt x="2959861" y="4362399"/>
                </a:lnTo>
                <a:lnTo>
                  <a:pt x="2972689" y="4362399"/>
                </a:lnTo>
                <a:lnTo>
                  <a:pt x="2972689" y="4348086"/>
                </a:lnTo>
                <a:close/>
              </a:path>
              <a:path w="5086350" h="4391025">
                <a:moveTo>
                  <a:pt x="2947161" y="4376712"/>
                </a:moveTo>
                <a:lnTo>
                  <a:pt x="2934334" y="4376712"/>
                </a:lnTo>
                <a:lnTo>
                  <a:pt x="2934334" y="4391025"/>
                </a:lnTo>
                <a:lnTo>
                  <a:pt x="2947161" y="4391025"/>
                </a:lnTo>
                <a:lnTo>
                  <a:pt x="2947161" y="4376712"/>
                </a:lnTo>
                <a:close/>
              </a:path>
              <a:path w="5086350" h="4391025">
                <a:moveTo>
                  <a:pt x="2921507" y="4362399"/>
                </a:moveTo>
                <a:lnTo>
                  <a:pt x="2908680" y="4362399"/>
                </a:lnTo>
                <a:lnTo>
                  <a:pt x="2908680" y="4376712"/>
                </a:lnTo>
                <a:lnTo>
                  <a:pt x="2921507" y="4376712"/>
                </a:lnTo>
                <a:lnTo>
                  <a:pt x="2921507" y="4362399"/>
                </a:lnTo>
                <a:close/>
              </a:path>
              <a:path w="5086350" h="4391025">
                <a:moveTo>
                  <a:pt x="2895854" y="4348086"/>
                </a:moveTo>
                <a:lnTo>
                  <a:pt x="2883154" y="4348086"/>
                </a:lnTo>
                <a:lnTo>
                  <a:pt x="2883154" y="4362399"/>
                </a:lnTo>
                <a:lnTo>
                  <a:pt x="2895854" y="4362399"/>
                </a:lnTo>
                <a:lnTo>
                  <a:pt x="2895854" y="4348086"/>
                </a:lnTo>
                <a:close/>
              </a:path>
              <a:path w="5086350" h="4391025">
                <a:moveTo>
                  <a:pt x="2870327" y="4376712"/>
                </a:moveTo>
                <a:lnTo>
                  <a:pt x="2857627" y="4376712"/>
                </a:lnTo>
                <a:lnTo>
                  <a:pt x="2857627" y="4391025"/>
                </a:lnTo>
                <a:lnTo>
                  <a:pt x="2870327" y="4391025"/>
                </a:lnTo>
                <a:lnTo>
                  <a:pt x="2870327" y="4376712"/>
                </a:lnTo>
                <a:close/>
              </a:path>
              <a:path w="5086350" h="4391025">
                <a:moveTo>
                  <a:pt x="2844673" y="4362399"/>
                </a:moveTo>
                <a:lnTo>
                  <a:pt x="2831973" y="4362399"/>
                </a:lnTo>
                <a:lnTo>
                  <a:pt x="2831973" y="4376712"/>
                </a:lnTo>
                <a:lnTo>
                  <a:pt x="2844673" y="4376712"/>
                </a:lnTo>
                <a:lnTo>
                  <a:pt x="2844673" y="4362399"/>
                </a:lnTo>
                <a:close/>
              </a:path>
              <a:path w="5086350" h="4391025">
                <a:moveTo>
                  <a:pt x="2819019" y="4348086"/>
                </a:moveTo>
                <a:lnTo>
                  <a:pt x="2806319" y="4348086"/>
                </a:lnTo>
                <a:lnTo>
                  <a:pt x="2806319" y="4362399"/>
                </a:lnTo>
                <a:lnTo>
                  <a:pt x="2819019" y="4362399"/>
                </a:lnTo>
                <a:lnTo>
                  <a:pt x="2819019" y="4348086"/>
                </a:lnTo>
                <a:close/>
              </a:path>
              <a:path w="5086350" h="4391025">
                <a:moveTo>
                  <a:pt x="2793492" y="4376712"/>
                </a:moveTo>
                <a:lnTo>
                  <a:pt x="2780792" y="4376712"/>
                </a:lnTo>
                <a:lnTo>
                  <a:pt x="2780792" y="4391025"/>
                </a:lnTo>
                <a:lnTo>
                  <a:pt x="2793492" y="4391025"/>
                </a:lnTo>
                <a:lnTo>
                  <a:pt x="2793492" y="4376712"/>
                </a:lnTo>
                <a:close/>
              </a:path>
              <a:path w="5086350" h="4391025">
                <a:moveTo>
                  <a:pt x="2767965" y="4362399"/>
                </a:moveTo>
                <a:lnTo>
                  <a:pt x="2755138" y="4362399"/>
                </a:lnTo>
                <a:lnTo>
                  <a:pt x="2755138" y="4376712"/>
                </a:lnTo>
                <a:lnTo>
                  <a:pt x="2767965" y="4376712"/>
                </a:lnTo>
                <a:lnTo>
                  <a:pt x="2767965" y="4362399"/>
                </a:lnTo>
                <a:close/>
              </a:path>
              <a:path w="5086350" h="4391025">
                <a:moveTo>
                  <a:pt x="2742310" y="4348086"/>
                </a:moveTo>
                <a:lnTo>
                  <a:pt x="2729483" y="4348086"/>
                </a:lnTo>
                <a:lnTo>
                  <a:pt x="2729483" y="4362399"/>
                </a:lnTo>
                <a:lnTo>
                  <a:pt x="2742310" y="4362399"/>
                </a:lnTo>
                <a:lnTo>
                  <a:pt x="2742310" y="4348086"/>
                </a:lnTo>
                <a:close/>
              </a:path>
              <a:path w="5086350" h="4391025">
                <a:moveTo>
                  <a:pt x="2716783" y="4376712"/>
                </a:moveTo>
                <a:lnTo>
                  <a:pt x="2703956" y="4376712"/>
                </a:lnTo>
                <a:lnTo>
                  <a:pt x="2703956" y="4391025"/>
                </a:lnTo>
                <a:lnTo>
                  <a:pt x="2716783" y="4391025"/>
                </a:lnTo>
                <a:lnTo>
                  <a:pt x="2716783" y="4376712"/>
                </a:lnTo>
                <a:close/>
              </a:path>
              <a:path w="5086350" h="4391025">
                <a:moveTo>
                  <a:pt x="2691129" y="4362399"/>
                </a:moveTo>
                <a:lnTo>
                  <a:pt x="2678303" y="4362399"/>
                </a:lnTo>
                <a:lnTo>
                  <a:pt x="2678303" y="4376712"/>
                </a:lnTo>
                <a:lnTo>
                  <a:pt x="2691129" y="4376712"/>
                </a:lnTo>
                <a:lnTo>
                  <a:pt x="2691129" y="4362399"/>
                </a:lnTo>
                <a:close/>
              </a:path>
              <a:path w="5086350" h="4391025">
                <a:moveTo>
                  <a:pt x="2665476" y="4348086"/>
                </a:moveTo>
                <a:lnTo>
                  <a:pt x="2652649" y="4348086"/>
                </a:lnTo>
                <a:lnTo>
                  <a:pt x="2652649" y="4362399"/>
                </a:lnTo>
                <a:lnTo>
                  <a:pt x="2665476" y="4362399"/>
                </a:lnTo>
                <a:lnTo>
                  <a:pt x="2665476" y="4348086"/>
                </a:lnTo>
                <a:close/>
              </a:path>
              <a:path w="5086350" h="4391025">
                <a:moveTo>
                  <a:pt x="2639949" y="4376712"/>
                </a:moveTo>
                <a:lnTo>
                  <a:pt x="2627122" y="4376712"/>
                </a:lnTo>
                <a:lnTo>
                  <a:pt x="2627122" y="4391025"/>
                </a:lnTo>
                <a:lnTo>
                  <a:pt x="2639949" y="4391025"/>
                </a:lnTo>
                <a:lnTo>
                  <a:pt x="2639949" y="4376712"/>
                </a:lnTo>
                <a:close/>
              </a:path>
              <a:path w="5086350" h="4391025">
                <a:moveTo>
                  <a:pt x="2614295" y="4362399"/>
                </a:moveTo>
                <a:lnTo>
                  <a:pt x="2601595" y="4362399"/>
                </a:lnTo>
                <a:lnTo>
                  <a:pt x="2601595" y="4376712"/>
                </a:lnTo>
                <a:lnTo>
                  <a:pt x="2614295" y="4376712"/>
                </a:lnTo>
                <a:lnTo>
                  <a:pt x="2614295" y="4362399"/>
                </a:lnTo>
                <a:close/>
              </a:path>
              <a:path w="5086350" h="4391025">
                <a:moveTo>
                  <a:pt x="2588641" y="4348086"/>
                </a:moveTo>
                <a:lnTo>
                  <a:pt x="2575941" y="4348086"/>
                </a:lnTo>
                <a:lnTo>
                  <a:pt x="2575941" y="4362399"/>
                </a:lnTo>
                <a:lnTo>
                  <a:pt x="2588641" y="4362399"/>
                </a:lnTo>
                <a:lnTo>
                  <a:pt x="2588641" y="4348086"/>
                </a:lnTo>
                <a:close/>
              </a:path>
              <a:path w="5086350" h="4391025">
                <a:moveTo>
                  <a:pt x="2563114" y="4376712"/>
                </a:moveTo>
                <a:lnTo>
                  <a:pt x="2550414" y="4376712"/>
                </a:lnTo>
                <a:lnTo>
                  <a:pt x="2550414" y="4391025"/>
                </a:lnTo>
                <a:lnTo>
                  <a:pt x="2563114" y="4391025"/>
                </a:lnTo>
                <a:lnTo>
                  <a:pt x="2563114" y="4376712"/>
                </a:lnTo>
                <a:close/>
              </a:path>
              <a:path w="5086350" h="4391025">
                <a:moveTo>
                  <a:pt x="2537459" y="4362399"/>
                </a:moveTo>
                <a:lnTo>
                  <a:pt x="2524759" y="4362399"/>
                </a:lnTo>
                <a:lnTo>
                  <a:pt x="2524759" y="4376712"/>
                </a:lnTo>
                <a:lnTo>
                  <a:pt x="2537459" y="4376712"/>
                </a:lnTo>
                <a:lnTo>
                  <a:pt x="2537459" y="4362399"/>
                </a:lnTo>
                <a:close/>
              </a:path>
              <a:path w="5086350" h="4391025">
                <a:moveTo>
                  <a:pt x="2511932" y="4348086"/>
                </a:moveTo>
                <a:lnTo>
                  <a:pt x="2499105" y="4348086"/>
                </a:lnTo>
                <a:lnTo>
                  <a:pt x="2499105" y="4362399"/>
                </a:lnTo>
                <a:lnTo>
                  <a:pt x="2511932" y="4362399"/>
                </a:lnTo>
                <a:lnTo>
                  <a:pt x="2511932" y="4348086"/>
                </a:lnTo>
                <a:close/>
              </a:path>
              <a:path w="5086350" h="4391025">
                <a:moveTo>
                  <a:pt x="2486405" y="4376712"/>
                </a:moveTo>
                <a:lnTo>
                  <a:pt x="2473579" y="4376712"/>
                </a:lnTo>
                <a:lnTo>
                  <a:pt x="2473579" y="4391025"/>
                </a:lnTo>
                <a:lnTo>
                  <a:pt x="2486405" y="4391025"/>
                </a:lnTo>
                <a:lnTo>
                  <a:pt x="2486405" y="4376712"/>
                </a:lnTo>
                <a:close/>
              </a:path>
              <a:path w="5086350" h="4391025">
                <a:moveTo>
                  <a:pt x="2460752" y="4362399"/>
                </a:moveTo>
                <a:lnTo>
                  <a:pt x="2447925" y="4362399"/>
                </a:lnTo>
                <a:lnTo>
                  <a:pt x="2447925" y="4376712"/>
                </a:lnTo>
                <a:lnTo>
                  <a:pt x="2460752" y="4376712"/>
                </a:lnTo>
                <a:lnTo>
                  <a:pt x="2460752" y="4362399"/>
                </a:lnTo>
                <a:close/>
              </a:path>
              <a:path w="5086350" h="4391025">
                <a:moveTo>
                  <a:pt x="2435098" y="4348086"/>
                </a:moveTo>
                <a:lnTo>
                  <a:pt x="2422271" y="4348086"/>
                </a:lnTo>
                <a:lnTo>
                  <a:pt x="2422271" y="4362399"/>
                </a:lnTo>
                <a:lnTo>
                  <a:pt x="2435098" y="4362399"/>
                </a:lnTo>
                <a:lnTo>
                  <a:pt x="2435098" y="4348086"/>
                </a:lnTo>
                <a:close/>
              </a:path>
              <a:path w="5086350" h="4391025">
                <a:moveTo>
                  <a:pt x="2409571" y="4376712"/>
                </a:moveTo>
                <a:lnTo>
                  <a:pt x="2396744" y="4376712"/>
                </a:lnTo>
                <a:lnTo>
                  <a:pt x="2396744" y="4391025"/>
                </a:lnTo>
                <a:lnTo>
                  <a:pt x="2409571" y="4391025"/>
                </a:lnTo>
                <a:lnTo>
                  <a:pt x="2409571" y="4376712"/>
                </a:lnTo>
                <a:close/>
              </a:path>
              <a:path w="5086350" h="4391025">
                <a:moveTo>
                  <a:pt x="2383917" y="4362399"/>
                </a:moveTo>
                <a:lnTo>
                  <a:pt x="2371090" y="4362399"/>
                </a:lnTo>
                <a:lnTo>
                  <a:pt x="2371090" y="4376712"/>
                </a:lnTo>
                <a:lnTo>
                  <a:pt x="2383917" y="4376712"/>
                </a:lnTo>
                <a:lnTo>
                  <a:pt x="2383917" y="4362399"/>
                </a:lnTo>
                <a:close/>
              </a:path>
              <a:path w="5086350" h="4391025">
                <a:moveTo>
                  <a:pt x="2358263" y="4348086"/>
                </a:moveTo>
                <a:lnTo>
                  <a:pt x="2345563" y="4348086"/>
                </a:lnTo>
                <a:lnTo>
                  <a:pt x="2345563" y="4362399"/>
                </a:lnTo>
                <a:lnTo>
                  <a:pt x="2358263" y="4362399"/>
                </a:lnTo>
                <a:lnTo>
                  <a:pt x="2358263" y="4348086"/>
                </a:lnTo>
                <a:close/>
              </a:path>
              <a:path w="5086350" h="4391025">
                <a:moveTo>
                  <a:pt x="2332735" y="4376712"/>
                </a:moveTo>
                <a:lnTo>
                  <a:pt x="2320035" y="4376712"/>
                </a:lnTo>
                <a:lnTo>
                  <a:pt x="2320035" y="4391025"/>
                </a:lnTo>
                <a:lnTo>
                  <a:pt x="2332735" y="4391025"/>
                </a:lnTo>
                <a:lnTo>
                  <a:pt x="2332735" y="4376712"/>
                </a:lnTo>
                <a:close/>
              </a:path>
              <a:path w="5086350" h="4391025">
                <a:moveTo>
                  <a:pt x="2307081" y="4362399"/>
                </a:moveTo>
                <a:lnTo>
                  <a:pt x="2294381" y="4362399"/>
                </a:lnTo>
                <a:lnTo>
                  <a:pt x="2294381" y="4376712"/>
                </a:lnTo>
                <a:lnTo>
                  <a:pt x="2307081" y="4376712"/>
                </a:lnTo>
                <a:lnTo>
                  <a:pt x="2307081" y="4362399"/>
                </a:lnTo>
                <a:close/>
              </a:path>
              <a:path w="5086350" h="4391025">
                <a:moveTo>
                  <a:pt x="2281428" y="4348086"/>
                </a:moveTo>
                <a:lnTo>
                  <a:pt x="2268728" y="4348086"/>
                </a:lnTo>
                <a:lnTo>
                  <a:pt x="2268728" y="4362399"/>
                </a:lnTo>
                <a:lnTo>
                  <a:pt x="2281428" y="4362399"/>
                </a:lnTo>
                <a:lnTo>
                  <a:pt x="2281428" y="4348086"/>
                </a:lnTo>
                <a:close/>
              </a:path>
              <a:path w="5086350" h="4391025">
                <a:moveTo>
                  <a:pt x="2255901" y="4376712"/>
                </a:moveTo>
                <a:lnTo>
                  <a:pt x="2243201" y="4376712"/>
                </a:lnTo>
                <a:lnTo>
                  <a:pt x="2243201" y="4391025"/>
                </a:lnTo>
                <a:lnTo>
                  <a:pt x="2255901" y="4391025"/>
                </a:lnTo>
                <a:lnTo>
                  <a:pt x="2255901" y="4376712"/>
                </a:lnTo>
                <a:close/>
              </a:path>
              <a:path w="5086350" h="4391025">
                <a:moveTo>
                  <a:pt x="2230374" y="4362399"/>
                </a:moveTo>
                <a:lnTo>
                  <a:pt x="2217547" y="4362399"/>
                </a:lnTo>
                <a:lnTo>
                  <a:pt x="2217547" y="4376712"/>
                </a:lnTo>
                <a:lnTo>
                  <a:pt x="2230374" y="4376712"/>
                </a:lnTo>
                <a:lnTo>
                  <a:pt x="2230374" y="4362399"/>
                </a:lnTo>
                <a:close/>
              </a:path>
              <a:path w="5086350" h="4391025">
                <a:moveTo>
                  <a:pt x="2204720" y="4348086"/>
                </a:moveTo>
                <a:lnTo>
                  <a:pt x="2191893" y="4348086"/>
                </a:lnTo>
                <a:lnTo>
                  <a:pt x="2191893" y="4362399"/>
                </a:lnTo>
                <a:lnTo>
                  <a:pt x="2204720" y="4362399"/>
                </a:lnTo>
                <a:lnTo>
                  <a:pt x="2204720" y="4348086"/>
                </a:lnTo>
                <a:close/>
              </a:path>
              <a:path w="5086350" h="4391025">
                <a:moveTo>
                  <a:pt x="2179193" y="4376712"/>
                </a:moveTo>
                <a:lnTo>
                  <a:pt x="2166366" y="4376712"/>
                </a:lnTo>
                <a:lnTo>
                  <a:pt x="2166366" y="4391025"/>
                </a:lnTo>
                <a:lnTo>
                  <a:pt x="2179193" y="4391025"/>
                </a:lnTo>
                <a:lnTo>
                  <a:pt x="2179193" y="4376712"/>
                </a:lnTo>
                <a:close/>
              </a:path>
              <a:path w="5086350" h="4391025">
                <a:moveTo>
                  <a:pt x="2153539" y="4362399"/>
                </a:moveTo>
                <a:lnTo>
                  <a:pt x="2140711" y="4362399"/>
                </a:lnTo>
                <a:lnTo>
                  <a:pt x="2140711" y="4376712"/>
                </a:lnTo>
                <a:lnTo>
                  <a:pt x="2153539" y="4376712"/>
                </a:lnTo>
                <a:lnTo>
                  <a:pt x="2153539" y="4362399"/>
                </a:lnTo>
                <a:close/>
              </a:path>
              <a:path w="5086350" h="4391025">
                <a:moveTo>
                  <a:pt x="2127885" y="4348086"/>
                </a:moveTo>
                <a:lnTo>
                  <a:pt x="2115058" y="4348086"/>
                </a:lnTo>
                <a:lnTo>
                  <a:pt x="2115058" y="4362399"/>
                </a:lnTo>
                <a:lnTo>
                  <a:pt x="2127885" y="4362399"/>
                </a:lnTo>
                <a:lnTo>
                  <a:pt x="2127885" y="4348086"/>
                </a:lnTo>
                <a:close/>
              </a:path>
              <a:path w="5086350" h="4391025">
                <a:moveTo>
                  <a:pt x="2102358" y="4376712"/>
                </a:moveTo>
                <a:lnTo>
                  <a:pt x="2089530" y="4376712"/>
                </a:lnTo>
                <a:lnTo>
                  <a:pt x="2089530" y="4391025"/>
                </a:lnTo>
                <a:lnTo>
                  <a:pt x="2102358" y="4391025"/>
                </a:lnTo>
                <a:lnTo>
                  <a:pt x="2102358" y="4376712"/>
                </a:lnTo>
                <a:close/>
              </a:path>
              <a:path w="5086350" h="4391025">
                <a:moveTo>
                  <a:pt x="2076703" y="4362399"/>
                </a:moveTo>
                <a:lnTo>
                  <a:pt x="2064003" y="4362399"/>
                </a:lnTo>
                <a:lnTo>
                  <a:pt x="2064003" y="4376712"/>
                </a:lnTo>
                <a:lnTo>
                  <a:pt x="2076703" y="4376712"/>
                </a:lnTo>
                <a:lnTo>
                  <a:pt x="2076703" y="4362399"/>
                </a:lnTo>
                <a:close/>
              </a:path>
              <a:path w="5086350" h="4391025">
                <a:moveTo>
                  <a:pt x="2051050" y="4348086"/>
                </a:moveTo>
                <a:lnTo>
                  <a:pt x="2038350" y="4348086"/>
                </a:lnTo>
                <a:lnTo>
                  <a:pt x="2038350" y="4362399"/>
                </a:lnTo>
                <a:lnTo>
                  <a:pt x="2051050" y="4362399"/>
                </a:lnTo>
                <a:lnTo>
                  <a:pt x="2051050" y="4348086"/>
                </a:lnTo>
                <a:close/>
              </a:path>
              <a:path w="5086350" h="4391025">
                <a:moveTo>
                  <a:pt x="2025523" y="4376712"/>
                </a:moveTo>
                <a:lnTo>
                  <a:pt x="2012823" y="4376712"/>
                </a:lnTo>
                <a:lnTo>
                  <a:pt x="2012823" y="4391025"/>
                </a:lnTo>
                <a:lnTo>
                  <a:pt x="2025523" y="4391025"/>
                </a:lnTo>
                <a:lnTo>
                  <a:pt x="2025523" y="4376712"/>
                </a:lnTo>
                <a:close/>
              </a:path>
              <a:path w="5086350" h="4391025">
                <a:moveTo>
                  <a:pt x="1999869" y="4362399"/>
                </a:moveTo>
                <a:lnTo>
                  <a:pt x="1987169" y="4362399"/>
                </a:lnTo>
                <a:lnTo>
                  <a:pt x="1987169" y="4376712"/>
                </a:lnTo>
                <a:lnTo>
                  <a:pt x="1999869" y="4376712"/>
                </a:lnTo>
                <a:lnTo>
                  <a:pt x="1999869" y="4362399"/>
                </a:lnTo>
                <a:close/>
              </a:path>
              <a:path w="5086350" h="4391025">
                <a:moveTo>
                  <a:pt x="1974341" y="4348086"/>
                </a:moveTo>
                <a:lnTo>
                  <a:pt x="1961514" y="4348086"/>
                </a:lnTo>
                <a:lnTo>
                  <a:pt x="1961514" y="4362399"/>
                </a:lnTo>
                <a:lnTo>
                  <a:pt x="1974341" y="4362399"/>
                </a:lnTo>
                <a:lnTo>
                  <a:pt x="1974341" y="4348086"/>
                </a:lnTo>
                <a:close/>
              </a:path>
              <a:path w="5086350" h="4391025">
                <a:moveTo>
                  <a:pt x="1948814" y="4376712"/>
                </a:moveTo>
                <a:lnTo>
                  <a:pt x="1935988" y="4376712"/>
                </a:lnTo>
                <a:lnTo>
                  <a:pt x="1935988" y="4391025"/>
                </a:lnTo>
                <a:lnTo>
                  <a:pt x="1948814" y="4391025"/>
                </a:lnTo>
                <a:lnTo>
                  <a:pt x="1948814" y="4376712"/>
                </a:lnTo>
                <a:close/>
              </a:path>
              <a:path w="5086350" h="4391025">
                <a:moveTo>
                  <a:pt x="1923161" y="4362399"/>
                </a:moveTo>
                <a:lnTo>
                  <a:pt x="1910334" y="4362399"/>
                </a:lnTo>
                <a:lnTo>
                  <a:pt x="1910334" y="4376712"/>
                </a:lnTo>
                <a:lnTo>
                  <a:pt x="1923161" y="4376712"/>
                </a:lnTo>
                <a:lnTo>
                  <a:pt x="1923161" y="4362399"/>
                </a:lnTo>
                <a:close/>
              </a:path>
              <a:path w="5086350" h="4391025">
                <a:moveTo>
                  <a:pt x="1897507" y="4348086"/>
                </a:moveTo>
                <a:lnTo>
                  <a:pt x="1884679" y="4348086"/>
                </a:lnTo>
                <a:lnTo>
                  <a:pt x="1884679" y="4362399"/>
                </a:lnTo>
                <a:lnTo>
                  <a:pt x="1897507" y="4362399"/>
                </a:lnTo>
                <a:lnTo>
                  <a:pt x="1897507" y="4348086"/>
                </a:lnTo>
                <a:close/>
              </a:path>
              <a:path w="5086350" h="4391025">
                <a:moveTo>
                  <a:pt x="1871979" y="4376712"/>
                </a:moveTo>
                <a:lnTo>
                  <a:pt x="1859152" y="4376712"/>
                </a:lnTo>
                <a:lnTo>
                  <a:pt x="1859152" y="4391025"/>
                </a:lnTo>
                <a:lnTo>
                  <a:pt x="1871979" y="4391025"/>
                </a:lnTo>
                <a:lnTo>
                  <a:pt x="1871979" y="4376712"/>
                </a:lnTo>
                <a:close/>
              </a:path>
              <a:path w="5086350" h="4391025">
                <a:moveTo>
                  <a:pt x="1846326" y="4362399"/>
                </a:moveTo>
                <a:lnTo>
                  <a:pt x="1833499" y="4362399"/>
                </a:lnTo>
                <a:lnTo>
                  <a:pt x="1833499" y="4376712"/>
                </a:lnTo>
                <a:lnTo>
                  <a:pt x="1846326" y="4376712"/>
                </a:lnTo>
                <a:lnTo>
                  <a:pt x="1846326" y="4362399"/>
                </a:lnTo>
                <a:close/>
              </a:path>
              <a:path w="5086350" h="4391025">
                <a:moveTo>
                  <a:pt x="1820672" y="4348086"/>
                </a:moveTo>
                <a:lnTo>
                  <a:pt x="1807972" y="4348086"/>
                </a:lnTo>
                <a:lnTo>
                  <a:pt x="1807972" y="4362399"/>
                </a:lnTo>
                <a:lnTo>
                  <a:pt x="1820672" y="4362399"/>
                </a:lnTo>
                <a:lnTo>
                  <a:pt x="1820672" y="4348086"/>
                </a:lnTo>
                <a:close/>
              </a:path>
              <a:path w="5086350" h="4391025">
                <a:moveTo>
                  <a:pt x="1795145" y="4376712"/>
                </a:moveTo>
                <a:lnTo>
                  <a:pt x="1782445" y="4376712"/>
                </a:lnTo>
                <a:lnTo>
                  <a:pt x="1782445" y="4391025"/>
                </a:lnTo>
                <a:lnTo>
                  <a:pt x="1795145" y="4391025"/>
                </a:lnTo>
                <a:lnTo>
                  <a:pt x="1795145" y="4376712"/>
                </a:lnTo>
                <a:close/>
              </a:path>
              <a:path w="5086350" h="4391025">
                <a:moveTo>
                  <a:pt x="1769490" y="4362399"/>
                </a:moveTo>
                <a:lnTo>
                  <a:pt x="1756790" y="4362399"/>
                </a:lnTo>
                <a:lnTo>
                  <a:pt x="1756790" y="4376712"/>
                </a:lnTo>
                <a:lnTo>
                  <a:pt x="1769490" y="4376712"/>
                </a:lnTo>
                <a:lnTo>
                  <a:pt x="1769490" y="4362399"/>
                </a:lnTo>
                <a:close/>
              </a:path>
              <a:path w="5086350" h="4391025">
                <a:moveTo>
                  <a:pt x="1743837" y="4348086"/>
                </a:moveTo>
                <a:lnTo>
                  <a:pt x="1731137" y="4348086"/>
                </a:lnTo>
                <a:lnTo>
                  <a:pt x="1731137" y="4362399"/>
                </a:lnTo>
                <a:lnTo>
                  <a:pt x="1743837" y="4362399"/>
                </a:lnTo>
                <a:lnTo>
                  <a:pt x="1743837" y="4348086"/>
                </a:lnTo>
                <a:close/>
              </a:path>
              <a:path w="5086350" h="4391025">
                <a:moveTo>
                  <a:pt x="1718310" y="4376712"/>
                </a:moveTo>
                <a:lnTo>
                  <a:pt x="1705610" y="4376712"/>
                </a:lnTo>
                <a:lnTo>
                  <a:pt x="1705610" y="4391025"/>
                </a:lnTo>
                <a:lnTo>
                  <a:pt x="1718310" y="4391025"/>
                </a:lnTo>
                <a:lnTo>
                  <a:pt x="1718310" y="4376712"/>
                </a:lnTo>
                <a:close/>
              </a:path>
              <a:path w="5086350" h="4391025">
                <a:moveTo>
                  <a:pt x="1692783" y="4362399"/>
                </a:moveTo>
                <a:lnTo>
                  <a:pt x="1679955" y="4362399"/>
                </a:lnTo>
                <a:lnTo>
                  <a:pt x="1679955" y="4376712"/>
                </a:lnTo>
                <a:lnTo>
                  <a:pt x="1692783" y="4376712"/>
                </a:lnTo>
                <a:lnTo>
                  <a:pt x="1692783" y="4362399"/>
                </a:lnTo>
                <a:close/>
              </a:path>
              <a:path w="5086350" h="4391025">
                <a:moveTo>
                  <a:pt x="1667128" y="4348086"/>
                </a:moveTo>
                <a:lnTo>
                  <a:pt x="1654302" y="4348086"/>
                </a:lnTo>
                <a:lnTo>
                  <a:pt x="1654302" y="4362399"/>
                </a:lnTo>
                <a:lnTo>
                  <a:pt x="1667128" y="4362399"/>
                </a:lnTo>
                <a:lnTo>
                  <a:pt x="1667128" y="4348086"/>
                </a:lnTo>
                <a:close/>
              </a:path>
              <a:path w="5086350" h="4391025">
                <a:moveTo>
                  <a:pt x="1641602" y="4376712"/>
                </a:moveTo>
                <a:lnTo>
                  <a:pt x="1628775" y="4376712"/>
                </a:lnTo>
                <a:lnTo>
                  <a:pt x="1628775" y="4391025"/>
                </a:lnTo>
                <a:lnTo>
                  <a:pt x="1641602" y="4391025"/>
                </a:lnTo>
                <a:lnTo>
                  <a:pt x="1641602" y="4376712"/>
                </a:lnTo>
                <a:close/>
              </a:path>
              <a:path w="5086350" h="4391025">
                <a:moveTo>
                  <a:pt x="1615948" y="4362399"/>
                </a:moveTo>
                <a:lnTo>
                  <a:pt x="1603121" y="4362399"/>
                </a:lnTo>
                <a:lnTo>
                  <a:pt x="1603121" y="4376712"/>
                </a:lnTo>
                <a:lnTo>
                  <a:pt x="1615948" y="4376712"/>
                </a:lnTo>
                <a:lnTo>
                  <a:pt x="1615948" y="4362399"/>
                </a:lnTo>
                <a:close/>
              </a:path>
              <a:path w="5086350" h="4391025">
                <a:moveTo>
                  <a:pt x="1590294" y="4348086"/>
                </a:moveTo>
                <a:lnTo>
                  <a:pt x="1577594" y="4348086"/>
                </a:lnTo>
                <a:lnTo>
                  <a:pt x="1577594" y="4362399"/>
                </a:lnTo>
                <a:lnTo>
                  <a:pt x="1590294" y="4362399"/>
                </a:lnTo>
                <a:lnTo>
                  <a:pt x="1590294" y="4348086"/>
                </a:lnTo>
                <a:close/>
              </a:path>
              <a:path w="5086350" h="4391025">
                <a:moveTo>
                  <a:pt x="1564766" y="4376712"/>
                </a:moveTo>
                <a:lnTo>
                  <a:pt x="1551939" y="4376712"/>
                </a:lnTo>
                <a:lnTo>
                  <a:pt x="1551939" y="4391025"/>
                </a:lnTo>
                <a:lnTo>
                  <a:pt x="1564766" y="4391025"/>
                </a:lnTo>
                <a:lnTo>
                  <a:pt x="1564766" y="4376712"/>
                </a:lnTo>
                <a:close/>
              </a:path>
              <a:path w="5086350" h="4391025">
                <a:moveTo>
                  <a:pt x="1539113" y="4362399"/>
                </a:moveTo>
                <a:lnTo>
                  <a:pt x="1526413" y="4362399"/>
                </a:lnTo>
                <a:lnTo>
                  <a:pt x="1526413" y="4376712"/>
                </a:lnTo>
                <a:lnTo>
                  <a:pt x="1539113" y="4376712"/>
                </a:lnTo>
                <a:lnTo>
                  <a:pt x="1539113" y="4362399"/>
                </a:lnTo>
                <a:close/>
              </a:path>
              <a:path w="5086350" h="4391025">
                <a:moveTo>
                  <a:pt x="1513459" y="4348086"/>
                </a:moveTo>
                <a:lnTo>
                  <a:pt x="1500759" y="4348086"/>
                </a:lnTo>
                <a:lnTo>
                  <a:pt x="1500759" y="4362399"/>
                </a:lnTo>
                <a:lnTo>
                  <a:pt x="1513459" y="4362399"/>
                </a:lnTo>
                <a:lnTo>
                  <a:pt x="1513459" y="4348086"/>
                </a:lnTo>
                <a:close/>
              </a:path>
              <a:path w="5086350" h="4391025">
                <a:moveTo>
                  <a:pt x="1487932" y="4376712"/>
                </a:moveTo>
                <a:lnTo>
                  <a:pt x="1475232" y="4376712"/>
                </a:lnTo>
                <a:lnTo>
                  <a:pt x="1475232" y="4391025"/>
                </a:lnTo>
                <a:lnTo>
                  <a:pt x="1487932" y="4391025"/>
                </a:lnTo>
                <a:lnTo>
                  <a:pt x="1487932" y="4376712"/>
                </a:lnTo>
                <a:close/>
              </a:path>
              <a:path w="5086350" h="4391025">
                <a:moveTo>
                  <a:pt x="1462277" y="4362399"/>
                </a:moveTo>
                <a:lnTo>
                  <a:pt x="1449577" y="4362399"/>
                </a:lnTo>
                <a:lnTo>
                  <a:pt x="1449577" y="4376712"/>
                </a:lnTo>
                <a:lnTo>
                  <a:pt x="1462277" y="4376712"/>
                </a:lnTo>
                <a:lnTo>
                  <a:pt x="1462277" y="4362399"/>
                </a:lnTo>
                <a:close/>
              </a:path>
              <a:path w="5086350" h="4391025">
                <a:moveTo>
                  <a:pt x="1436751" y="4348086"/>
                </a:moveTo>
                <a:lnTo>
                  <a:pt x="1423924" y="4348086"/>
                </a:lnTo>
                <a:lnTo>
                  <a:pt x="1423924" y="4362399"/>
                </a:lnTo>
                <a:lnTo>
                  <a:pt x="1436751" y="4362399"/>
                </a:lnTo>
                <a:lnTo>
                  <a:pt x="1436751" y="4348086"/>
                </a:lnTo>
                <a:close/>
              </a:path>
              <a:path w="5086350" h="4391025">
                <a:moveTo>
                  <a:pt x="1411224" y="4376712"/>
                </a:moveTo>
                <a:lnTo>
                  <a:pt x="1398397" y="4376712"/>
                </a:lnTo>
                <a:lnTo>
                  <a:pt x="1398397" y="4391025"/>
                </a:lnTo>
                <a:lnTo>
                  <a:pt x="1411224" y="4391025"/>
                </a:lnTo>
                <a:lnTo>
                  <a:pt x="1411224" y="4376712"/>
                </a:lnTo>
                <a:close/>
              </a:path>
              <a:path w="5086350" h="4391025">
                <a:moveTo>
                  <a:pt x="1385570" y="4362399"/>
                </a:moveTo>
                <a:lnTo>
                  <a:pt x="1372742" y="4362399"/>
                </a:lnTo>
                <a:lnTo>
                  <a:pt x="1372742" y="4376712"/>
                </a:lnTo>
                <a:lnTo>
                  <a:pt x="1385570" y="4376712"/>
                </a:lnTo>
                <a:lnTo>
                  <a:pt x="1385570" y="4362399"/>
                </a:lnTo>
                <a:close/>
              </a:path>
              <a:path w="5086350" h="4391025">
                <a:moveTo>
                  <a:pt x="1359915" y="4348086"/>
                </a:moveTo>
                <a:lnTo>
                  <a:pt x="1347089" y="4348086"/>
                </a:lnTo>
                <a:lnTo>
                  <a:pt x="1347089" y="4362399"/>
                </a:lnTo>
                <a:lnTo>
                  <a:pt x="1359915" y="4362399"/>
                </a:lnTo>
                <a:lnTo>
                  <a:pt x="1359915" y="4348086"/>
                </a:lnTo>
                <a:close/>
              </a:path>
              <a:path w="5086350" h="4391025">
                <a:moveTo>
                  <a:pt x="1334389" y="4376712"/>
                </a:moveTo>
                <a:lnTo>
                  <a:pt x="1321562" y="4376712"/>
                </a:lnTo>
                <a:lnTo>
                  <a:pt x="1321562" y="4391025"/>
                </a:lnTo>
                <a:lnTo>
                  <a:pt x="1334389" y="4391025"/>
                </a:lnTo>
                <a:lnTo>
                  <a:pt x="1334389" y="4376712"/>
                </a:lnTo>
                <a:close/>
              </a:path>
              <a:path w="5086350" h="4391025">
                <a:moveTo>
                  <a:pt x="1308735" y="4362399"/>
                </a:moveTo>
                <a:lnTo>
                  <a:pt x="1295908" y="4362399"/>
                </a:lnTo>
                <a:lnTo>
                  <a:pt x="1295908" y="4376712"/>
                </a:lnTo>
                <a:lnTo>
                  <a:pt x="1308735" y="4376712"/>
                </a:lnTo>
                <a:lnTo>
                  <a:pt x="1308735" y="4362399"/>
                </a:lnTo>
                <a:close/>
              </a:path>
              <a:path w="5086350" h="4391025">
                <a:moveTo>
                  <a:pt x="1283080" y="4348086"/>
                </a:moveTo>
                <a:lnTo>
                  <a:pt x="1270380" y="4348086"/>
                </a:lnTo>
                <a:lnTo>
                  <a:pt x="1270380" y="4362399"/>
                </a:lnTo>
                <a:lnTo>
                  <a:pt x="1283080" y="4362399"/>
                </a:lnTo>
                <a:lnTo>
                  <a:pt x="1283080" y="4348086"/>
                </a:lnTo>
                <a:close/>
              </a:path>
              <a:path w="5086350" h="4391025">
                <a:moveTo>
                  <a:pt x="1257553" y="4376712"/>
                </a:moveTo>
                <a:lnTo>
                  <a:pt x="1244853" y="4376712"/>
                </a:lnTo>
                <a:lnTo>
                  <a:pt x="1244853" y="4391025"/>
                </a:lnTo>
                <a:lnTo>
                  <a:pt x="1257553" y="4391025"/>
                </a:lnTo>
                <a:lnTo>
                  <a:pt x="1257553" y="4376712"/>
                </a:lnTo>
                <a:close/>
              </a:path>
              <a:path w="5086350" h="4391025">
                <a:moveTo>
                  <a:pt x="1231900" y="4362399"/>
                </a:moveTo>
                <a:lnTo>
                  <a:pt x="1219200" y="4362399"/>
                </a:lnTo>
                <a:lnTo>
                  <a:pt x="1219200" y="4376712"/>
                </a:lnTo>
                <a:lnTo>
                  <a:pt x="1231900" y="4376712"/>
                </a:lnTo>
                <a:lnTo>
                  <a:pt x="1231900" y="4362399"/>
                </a:lnTo>
                <a:close/>
              </a:path>
              <a:path w="5086350" h="4391025">
                <a:moveTo>
                  <a:pt x="1206246" y="4348086"/>
                </a:moveTo>
                <a:lnTo>
                  <a:pt x="1193546" y="4348086"/>
                </a:lnTo>
                <a:lnTo>
                  <a:pt x="1193546" y="4362399"/>
                </a:lnTo>
                <a:lnTo>
                  <a:pt x="1206246" y="4362399"/>
                </a:lnTo>
                <a:lnTo>
                  <a:pt x="1206246" y="4348086"/>
                </a:lnTo>
                <a:close/>
              </a:path>
              <a:path w="5086350" h="4391025">
                <a:moveTo>
                  <a:pt x="1180719" y="4376712"/>
                </a:moveTo>
                <a:lnTo>
                  <a:pt x="1168019" y="4376712"/>
                </a:lnTo>
                <a:lnTo>
                  <a:pt x="1168019" y="4391025"/>
                </a:lnTo>
                <a:lnTo>
                  <a:pt x="1180719" y="4391025"/>
                </a:lnTo>
                <a:lnTo>
                  <a:pt x="1180719" y="4376712"/>
                </a:lnTo>
                <a:close/>
              </a:path>
              <a:path w="5086350" h="4391025">
                <a:moveTo>
                  <a:pt x="1155191" y="4362399"/>
                </a:moveTo>
                <a:lnTo>
                  <a:pt x="1142364" y="4362399"/>
                </a:lnTo>
                <a:lnTo>
                  <a:pt x="1142364" y="4376712"/>
                </a:lnTo>
                <a:lnTo>
                  <a:pt x="1155191" y="4376712"/>
                </a:lnTo>
                <a:lnTo>
                  <a:pt x="1155191" y="4362399"/>
                </a:lnTo>
                <a:close/>
              </a:path>
              <a:path w="5086350" h="4391025">
                <a:moveTo>
                  <a:pt x="1129538" y="4348086"/>
                </a:moveTo>
                <a:lnTo>
                  <a:pt x="1116711" y="4348086"/>
                </a:lnTo>
                <a:lnTo>
                  <a:pt x="1116711" y="4362399"/>
                </a:lnTo>
                <a:lnTo>
                  <a:pt x="1129538" y="4362399"/>
                </a:lnTo>
                <a:lnTo>
                  <a:pt x="1129538" y="4348086"/>
                </a:lnTo>
                <a:close/>
              </a:path>
              <a:path w="5086350" h="4391025">
                <a:moveTo>
                  <a:pt x="1104011" y="4376712"/>
                </a:moveTo>
                <a:lnTo>
                  <a:pt x="1091184" y="4376712"/>
                </a:lnTo>
                <a:lnTo>
                  <a:pt x="1091184" y="4391025"/>
                </a:lnTo>
                <a:lnTo>
                  <a:pt x="1104011" y="4391025"/>
                </a:lnTo>
                <a:lnTo>
                  <a:pt x="1104011" y="4376712"/>
                </a:lnTo>
                <a:close/>
              </a:path>
              <a:path w="5086350" h="4391025">
                <a:moveTo>
                  <a:pt x="1078357" y="4362399"/>
                </a:moveTo>
                <a:lnTo>
                  <a:pt x="1065529" y="4362399"/>
                </a:lnTo>
                <a:lnTo>
                  <a:pt x="1065529" y="4376712"/>
                </a:lnTo>
                <a:lnTo>
                  <a:pt x="1078357" y="4376712"/>
                </a:lnTo>
                <a:lnTo>
                  <a:pt x="1078357" y="4362399"/>
                </a:lnTo>
                <a:close/>
              </a:path>
              <a:path w="5086350" h="4391025">
                <a:moveTo>
                  <a:pt x="1052702" y="4348086"/>
                </a:moveTo>
                <a:lnTo>
                  <a:pt x="1040002" y="4348086"/>
                </a:lnTo>
                <a:lnTo>
                  <a:pt x="1040002" y="4362399"/>
                </a:lnTo>
                <a:lnTo>
                  <a:pt x="1052702" y="4362399"/>
                </a:lnTo>
                <a:lnTo>
                  <a:pt x="1052702" y="4348086"/>
                </a:lnTo>
                <a:close/>
              </a:path>
              <a:path w="5086350" h="4391025">
                <a:moveTo>
                  <a:pt x="1027176" y="4376712"/>
                </a:moveTo>
                <a:lnTo>
                  <a:pt x="1014349" y="4376712"/>
                </a:lnTo>
                <a:lnTo>
                  <a:pt x="1014349" y="4391025"/>
                </a:lnTo>
                <a:lnTo>
                  <a:pt x="1027176" y="4391025"/>
                </a:lnTo>
                <a:lnTo>
                  <a:pt x="1027176" y="4376712"/>
                </a:lnTo>
                <a:close/>
              </a:path>
              <a:path w="5086350" h="4391025">
                <a:moveTo>
                  <a:pt x="1001522" y="4362399"/>
                </a:moveTo>
                <a:lnTo>
                  <a:pt x="988822" y="4362399"/>
                </a:lnTo>
                <a:lnTo>
                  <a:pt x="988822" y="4376712"/>
                </a:lnTo>
                <a:lnTo>
                  <a:pt x="1001522" y="4376712"/>
                </a:lnTo>
                <a:lnTo>
                  <a:pt x="1001522" y="4362399"/>
                </a:lnTo>
                <a:close/>
              </a:path>
              <a:path w="5086350" h="4391025">
                <a:moveTo>
                  <a:pt x="975867" y="4348086"/>
                </a:moveTo>
                <a:lnTo>
                  <a:pt x="963167" y="4348086"/>
                </a:lnTo>
                <a:lnTo>
                  <a:pt x="963167" y="4362399"/>
                </a:lnTo>
                <a:lnTo>
                  <a:pt x="975867" y="4362399"/>
                </a:lnTo>
                <a:lnTo>
                  <a:pt x="975867" y="4348086"/>
                </a:lnTo>
                <a:close/>
              </a:path>
              <a:path w="5086350" h="4391025">
                <a:moveTo>
                  <a:pt x="950340" y="4376712"/>
                </a:moveTo>
                <a:lnTo>
                  <a:pt x="937640" y="4376712"/>
                </a:lnTo>
                <a:lnTo>
                  <a:pt x="937640" y="4391025"/>
                </a:lnTo>
                <a:lnTo>
                  <a:pt x="950340" y="4391025"/>
                </a:lnTo>
                <a:lnTo>
                  <a:pt x="950340" y="4376712"/>
                </a:lnTo>
                <a:close/>
              </a:path>
              <a:path w="5086350" h="4391025">
                <a:moveTo>
                  <a:pt x="924687" y="4362399"/>
                </a:moveTo>
                <a:lnTo>
                  <a:pt x="911987" y="4362399"/>
                </a:lnTo>
                <a:lnTo>
                  <a:pt x="911987" y="4376712"/>
                </a:lnTo>
                <a:lnTo>
                  <a:pt x="924687" y="4376712"/>
                </a:lnTo>
                <a:lnTo>
                  <a:pt x="924687" y="4362399"/>
                </a:lnTo>
                <a:close/>
              </a:path>
              <a:path w="5086350" h="4391025">
                <a:moveTo>
                  <a:pt x="899160" y="4348086"/>
                </a:moveTo>
                <a:lnTo>
                  <a:pt x="886333" y="4348086"/>
                </a:lnTo>
                <a:lnTo>
                  <a:pt x="886333" y="4362399"/>
                </a:lnTo>
                <a:lnTo>
                  <a:pt x="899160" y="4362399"/>
                </a:lnTo>
                <a:lnTo>
                  <a:pt x="899160" y="4348086"/>
                </a:lnTo>
                <a:close/>
              </a:path>
              <a:path w="5086350" h="4391025">
                <a:moveTo>
                  <a:pt x="873633" y="4376712"/>
                </a:moveTo>
                <a:lnTo>
                  <a:pt x="860805" y="4376712"/>
                </a:lnTo>
                <a:lnTo>
                  <a:pt x="860805" y="4391025"/>
                </a:lnTo>
                <a:lnTo>
                  <a:pt x="873633" y="4391025"/>
                </a:lnTo>
                <a:lnTo>
                  <a:pt x="873633" y="4376712"/>
                </a:lnTo>
                <a:close/>
              </a:path>
              <a:path w="5086350" h="4391025">
                <a:moveTo>
                  <a:pt x="847978" y="4362399"/>
                </a:moveTo>
                <a:lnTo>
                  <a:pt x="835151" y="4362399"/>
                </a:lnTo>
                <a:lnTo>
                  <a:pt x="835151" y="4376712"/>
                </a:lnTo>
                <a:lnTo>
                  <a:pt x="847978" y="4376712"/>
                </a:lnTo>
                <a:lnTo>
                  <a:pt x="847978" y="4362399"/>
                </a:lnTo>
                <a:close/>
              </a:path>
              <a:path w="5086350" h="4391025">
                <a:moveTo>
                  <a:pt x="822325" y="4348086"/>
                </a:moveTo>
                <a:lnTo>
                  <a:pt x="809498" y="4348086"/>
                </a:lnTo>
                <a:lnTo>
                  <a:pt x="809498" y="4362399"/>
                </a:lnTo>
                <a:lnTo>
                  <a:pt x="822325" y="4362399"/>
                </a:lnTo>
                <a:lnTo>
                  <a:pt x="822325" y="4348086"/>
                </a:lnTo>
                <a:close/>
              </a:path>
              <a:path w="5086350" h="4391025">
                <a:moveTo>
                  <a:pt x="796798" y="4376712"/>
                </a:moveTo>
                <a:lnTo>
                  <a:pt x="783971" y="4376712"/>
                </a:lnTo>
                <a:lnTo>
                  <a:pt x="783971" y="4391025"/>
                </a:lnTo>
                <a:lnTo>
                  <a:pt x="796798" y="4391025"/>
                </a:lnTo>
                <a:lnTo>
                  <a:pt x="796798" y="4376712"/>
                </a:lnTo>
                <a:close/>
              </a:path>
              <a:path w="5086350" h="4391025">
                <a:moveTo>
                  <a:pt x="771144" y="4362399"/>
                </a:moveTo>
                <a:lnTo>
                  <a:pt x="758444" y="4362399"/>
                </a:lnTo>
                <a:lnTo>
                  <a:pt x="758444" y="4376712"/>
                </a:lnTo>
                <a:lnTo>
                  <a:pt x="771144" y="4376712"/>
                </a:lnTo>
                <a:lnTo>
                  <a:pt x="771144" y="4362399"/>
                </a:lnTo>
                <a:close/>
              </a:path>
              <a:path w="5086350" h="4391025">
                <a:moveTo>
                  <a:pt x="745489" y="4348086"/>
                </a:moveTo>
                <a:lnTo>
                  <a:pt x="732789" y="4348086"/>
                </a:lnTo>
                <a:lnTo>
                  <a:pt x="732789" y="4362399"/>
                </a:lnTo>
                <a:lnTo>
                  <a:pt x="745489" y="4362399"/>
                </a:lnTo>
                <a:lnTo>
                  <a:pt x="745489" y="4348086"/>
                </a:lnTo>
                <a:close/>
              </a:path>
              <a:path w="5086350" h="4391025">
                <a:moveTo>
                  <a:pt x="719963" y="4376712"/>
                </a:moveTo>
                <a:lnTo>
                  <a:pt x="707263" y="4376712"/>
                </a:lnTo>
                <a:lnTo>
                  <a:pt x="707263" y="4391025"/>
                </a:lnTo>
                <a:lnTo>
                  <a:pt x="719963" y="4391025"/>
                </a:lnTo>
                <a:lnTo>
                  <a:pt x="719963" y="4376712"/>
                </a:lnTo>
                <a:close/>
              </a:path>
              <a:path w="5086350" h="4391025">
                <a:moveTo>
                  <a:pt x="694309" y="4362399"/>
                </a:moveTo>
                <a:lnTo>
                  <a:pt x="681609" y="4362399"/>
                </a:lnTo>
                <a:lnTo>
                  <a:pt x="681609" y="4376712"/>
                </a:lnTo>
                <a:lnTo>
                  <a:pt x="694309" y="4376712"/>
                </a:lnTo>
                <a:lnTo>
                  <a:pt x="694309" y="4362399"/>
                </a:lnTo>
                <a:close/>
              </a:path>
              <a:path w="5086350" h="4391025">
                <a:moveTo>
                  <a:pt x="668782" y="4348086"/>
                </a:moveTo>
                <a:lnTo>
                  <a:pt x="655954" y="4348086"/>
                </a:lnTo>
                <a:lnTo>
                  <a:pt x="655954" y="4362399"/>
                </a:lnTo>
                <a:lnTo>
                  <a:pt x="668782" y="4362399"/>
                </a:lnTo>
                <a:lnTo>
                  <a:pt x="668782" y="4348086"/>
                </a:lnTo>
                <a:close/>
              </a:path>
              <a:path w="5086350" h="4391025">
                <a:moveTo>
                  <a:pt x="643127" y="4376712"/>
                </a:moveTo>
                <a:lnTo>
                  <a:pt x="630427" y="4376712"/>
                </a:lnTo>
                <a:lnTo>
                  <a:pt x="630427" y="4391025"/>
                </a:lnTo>
                <a:lnTo>
                  <a:pt x="643127" y="4391025"/>
                </a:lnTo>
                <a:lnTo>
                  <a:pt x="643127" y="4376712"/>
                </a:lnTo>
                <a:close/>
              </a:path>
              <a:path w="5086350" h="4391025">
                <a:moveTo>
                  <a:pt x="617601" y="4362399"/>
                </a:moveTo>
                <a:lnTo>
                  <a:pt x="604774" y="4362399"/>
                </a:lnTo>
                <a:lnTo>
                  <a:pt x="604774" y="4376712"/>
                </a:lnTo>
                <a:lnTo>
                  <a:pt x="617601" y="4376712"/>
                </a:lnTo>
                <a:lnTo>
                  <a:pt x="617601" y="4362399"/>
                </a:lnTo>
                <a:close/>
              </a:path>
              <a:path w="5086350" h="4391025">
                <a:moveTo>
                  <a:pt x="591947" y="4348086"/>
                </a:moveTo>
                <a:lnTo>
                  <a:pt x="579120" y="4348086"/>
                </a:lnTo>
                <a:lnTo>
                  <a:pt x="579120" y="4362399"/>
                </a:lnTo>
                <a:lnTo>
                  <a:pt x="591947" y="4362399"/>
                </a:lnTo>
                <a:lnTo>
                  <a:pt x="591947" y="4348086"/>
                </a:lnTo>
                <a:close/>
              </a:path>
              <a:path w="5086350" h="4391025">
                <a:moveTo>
                  <a:pt x="566420" y="4376712"/>
                </a:moveTo>
                <a:lnTo>
                  <a:pt x="553592" y="4376712"/>
                </a:lnTo>
                <a:lnTo>
                  <a:pt x="553592" y="4391025"/>
                </a:lnTo>
                <a:lnTo>
                  <a:pt x="566420" y="4391025"/>
                </a:lnTo>
                <a:lnTo>
                  <a:pt x="566420" y="4376712"/>
                </a:lnTo>
                <a:close/>
              </a:path>
              <a:path w="5086350" h="4391025">
                <a:moveTo>
                  <a:pt x="540765" y="4362399"/>
                </a:moveTo>
                <a:lnTo>
                  <a:pt x="527938" y="4362399"/>
                </a:lnTo>
                <a:lnTo>
                  <a:pt x="527938" y="4376712"/>
                </a:lnTo>
                <a:lnTo>
                  <a:pt x="540765" y="4376712"/>
                </a:lnTo>
                <a:lnTo>
                  <a:pt x="540765" y="4362399"/>
                </a:lnTo>
                <a:close/>
              </a:path>
              <a:path w="5086350" h="4391025">
                <a:moveTo>
                  <a:pt x="515112" y="4348086"/>
                </a:moveTo>
                <a:lnTo>
                  <a:pt x="502412" y="4348086"/>
                </a:lnTo>
                <a:lnTo>
                  <a:pt x="502412" y="4362399"/>
                </a:lnTo>
                <a:lnTo>
                  <a:pt x="515112" y="4362399"/>
                </a:lnTo>
                <a:lnTo>
                  <a:pt x="515112" y="4348086"/>
                </a:lnTo>
                <a:close/>
              </a:path>
              <a:path w="5086350" h="4391025">
                <a:moveTo>
                  <a:pt x="489585" y="4376712"/>
                </a:moveTo>
                <a:lnTo>
                  <a:pt x="476885" y="4376712"/>
                </a:lnTo>
                <a:lnTo>
                  <a:pt x="476885" y="4391025"/>
                </a:lnTo>
                <a:lnTo>
                  <a:pt x="489585" y="4391025"/>
                </a:lnTo>
                <a:lnTo>
                  <a:pt x="489585" y="4376712"/>
                </a:lnTo>
                <a:close/>
              </a:path>
              <a:path w="5086350" h="4391025">
                <a:moveTo>
                  <a:pt x="463930" y="4362399"/>
                </a:moveTo>
                <a:lnTo>
                  <a:pt x="451230" y="4362399"/>
                </a:lnTo>
                <a:lnTo>
                  <a:pt x="451230" y="4376712"/>
                </a:lnTo>
                <a:lnTo>
                  <a:pt x="463930" y="4376712"/>
                </a:lnTo>
                <a:lnTo>
                  <a:pt x="463930" y="4362399"/>
                </a:lnTo>
                <a:close/>
              </a:path>
              <a:path w="5086350" h="4391025">
                <a:moveTo>
                  <a:pt x="438276" y="4348086"/>
                </a:moveTo>
                <a:lnTo>
                  <a:pt x="425576" y="4348086"/>
                </a:lnTo>
                <a:lnTo>
                  <a:pt x="425576" y="4362399"/>
                </a:lnTo>
                <a:lnTo>
                  <a:pt x="438276" y="4362399"/>
                </a:lnTo>
                <a:lnTo>
                  <a:pt x="438276" y="4348086"/>
                </a:lnTo>
                <a:close/>
              </a:path>
              <a:path w="5086350" h="4391025">
                <a:moveTo>
                  <a:pt x="412750" y="4376712"/>
                </a:moveTo>
                <a:lnTo>
                  <a:pt x="400050" y="4376712"/>
                </a:lnTo>
                <a:lnTo>
                  <a:pt x="400050" y="4391025"/>
                </a:lnTo>
                <a:lnTo>
                  <a:pt x="412750" y="4391025"/>
                </a:lnTo>
                <a:lnTo>
                  <a:pt x="412750" y="4376712"/>
                </a:lnTo>
                <a:close/>
              </a:path>
              <a:path w="5086350" h="4391025">
                <a:moveTo>
                  <a:pt x="387096" y="4362399"/>
                </a:moveTo>
                <a:lnTo>
                  <a:pt x="374396" y="4362399"/>
                </a:lnTo>
                <a:lnTo>
                  <a:pt x="374396" y="4376712"/>
                </a:lnTo>
                <a:lnTo>
                  <a:pt x="387096" y="4376712"/>
                </a:lnTo>
                <a:lnTo>
                  <a:pt x="387096" y="4362399"/>
                </a:lnTo>
                <a:close/>
              </a:path>
              <a:path w="5086350" h="4391025">
                <a:moveTo>
                  <a:pt x="361569" y="4348086"/>
                </a:moveTo>
                <a:lnTo>
                  <a:pt x="348741" y="4348086"/>
                </a:lnTo>
                <a:lnTo>
                  <a:pt x="348741" y="4362399"/>
                </a:lnTo>
                <a:lnTo>
                  <a:pt x="361569" y="4362399"/>
                </a:lnTo>
                <a:lnTo>
                  <a:pt x="361569" y="4348086"/>
                </a:lnTo>
                <a:close/>
              </a:path>
              <a:path w="5086350" h="4391025">
                <a:moveTo>
                  <a:pt x="336041" y="4376712"/>
                </a:moveTo>
                <a:lnTo>
                  <a:pt x="323214" y="4376712"/>
                </a:lnTo>
                <a:lnTo>
                  <a:pt x="323214" y="4391025"/>
                </a:lnTo>
                <a:lnTo>
                  <a:pt x="336041" y="4391025"/>
                </a:lnTo>
                <a:lnTo>
                  <a:pt x="336041" y="4376712"/>
                </a:lnTo>
                <a:close/>
              </a:path>
              <a:path w="5086350" h="4391025">
                <a:moveTo>
                  <a:pt x="310388" y="4362399"/>
                </a:moveTo>
                <a:lnTo>
                  <a:pt x="297561" y="4362399"/>
                </a:lnTo>
                <a:lnTo>
                  <a:pt x="297561" y="4376712"/>
                </a:lnTo>
                <a:lnTo>
                  <a:pt x="310388" y="4376712"/>
                </a:lnTo>
                <a:lnTo>
                  <a:pt x="310388" y="4362399"/>
                </a:lnTo>
                <a:close/>
              </a:path>
              <a:path w="5086350" h="4391025">
                <a:moveTo>
                  <a:pt x="284734" y="4348086"/>
                </a:moveTo>
                <a:lnTo>
                  <a:pt x="271907" y="4348086"/>
                </a:lnTo>
                <a:lnTo>
                  <a:pt x="271907" y="4362399"/>
                </a:lnTo>
                <a:lnTo>
                  <a:pt x="284734" y="4362399"/>
                </a:lnTo>
                <a:lnTo>
                  <a:pt x="284734" y="4348086"/>
                </a:lnTo>
                <a:close/>
              </a:path>
              <a:path w="5086350" h="4391025">
                <a:moveTo>
                  <a:pt x="259207" y="4376712"/>
                </a:moveTo>
                <a:lnTo>
                  <a:pt x="246379" y="4376712"/>
                </a:lnTo>
                <a:lnTo>
                  <a:pt x="246379" y="4391025"/>
                </a:lnTo>
                <a:lnTo>
                  <a:pt x="259207" y="4391025"/>
                </a:lnTo>
                <a:lnTo>
                  <a:pt x="259207" y="4376712"/>
                </a:lnTo>
                <a:close/>
              </a:path>
              <a:path w="5086350" h="4391025">
                <a:moveTo>
                  <a:pt x="233552" y="4362399"/>
                </a:moveTo>
                <a:lnTo>
                  <a:pt x="220852" y="4362399"/>
                </a:lnTo>
                <a:lnTo>
                  <a:pt x="220852" y="4376712"/>
                </a:lnTo>
                <a:lnTo>
                  <a:pt x="233552" y="4376712"/>
                </a:lnTo>
                <a:lnTo>
                  <a:pt x="233552" y="4362399"/>
                </a:lnTo>
                <a:close/>
              </a:path>
              <a:path w="5086350" h="4391025">
                <a:moveTo>
                  <a:pt x="207899" y="4348086"/>
                </a:moveTo>
                <a:lnTo>
                  <a:pt x="195199" y="4348086"/>
                </a:lnTo>
                <a:lnTo>
                  <a:pt x="195199" y="4362399"/>
                </a:lnTo>
                <a:lnTo>
                  <a:pt x="207899" y="4362399"/>
                </a:lnTo>
                <a:lnTo>
                  <a:pt x="207899" y="4348086"/>
                </a:lnTo>
                <a:close/>
              </a:path>
              <a:path w="5086350" h="4391025">
                <a:moveTo>
                  <a:pt x="182372" y="4376712"/>
                </a:moveTo>
                <a:lnTo>
                  <a:pt x="169672" y="4376712"/>
                </a:lnTo>
                <a:lnTo>
                  <a:pt x="169672" y="4391025"/>
                </a:lnTo>
                <a:lnTo>
                  <a:pt x="182372" y="4391025"/>
                </a:lnTo>
                <a:lnTo>
                  <a:pt x="182372" y="4376712"/>
                </a:lnTo>
                <a:close/>
              </a:path>
              <a:path w="5086350" h="4391025">
                <a:moveTo>
                  <a:pt x="156717" y="4362399"/>
                </a:moveTo>
                <a:lnTo>
                  <a:pt x="144017" y="4362399"/>
                </a:lnTo>
                <a:lnTo>
                  <a:pt x="144017" y="4376712"/>
                </a:lnTo>
                <a:lnTo>
                  <a:pt x="156717" y="4376712"/>
                </a:lnTo>
                <a:lnTo>
                  <a:pt x="156717" y="4362399"/>
                </a:lnTo>
                <a:close/>
              </a:path>
              <a:path w="5086350" h="4391025">
                <a:moveTo>
                  <a:pt x="131190" y="4348086"/>
                </a:moveTo>
                <a:lnTo>
                  <a:pt x="118363" y="4348086"/>
                </a:lnTo>
                <a:lnTo>
                  <a:pt x="118363" y="4362399"/>
                </a:lnTo>
                <a:lnTo>
                  <a:pt x="131190" y="4362399"/>
                </a:lnTo>
                <a:lnTo>
                  <a:pt x="131190" y="4348086"/>
                </a:lnTo>
                <a:close/>
              </a:path>
              <a:path w="5086350" h="4391025">
                <a:moveTo>
                  <a:pt x="105537" y="4376712"/>
                </a:moveTo>
                <a:lnTo>
                  <a:pt x="92837" y="4376712"/>
                </a:lnTo>
                <a:lnTo>
                  <a:pt x="92837" y="4391025"/>
                </a:lnTo>
                <a:lnTo>
                  <a:pt x="105537" y="4391025"/>
                </a:lnTo>
                <a:lnTo>
                  <a:pt x="105537" y="4376712"/>
                </a:lnTo>
                <a:close/>
              </a:path>
              <a:path w="5086350" h="4391025">
                <a:moveTo>
                  <a:pt x="80010" y="4362399"/>
                </a:moveTo>
                <a:lnTo>
                  <a:pt x="67183" y="4362399"/>
                </a:lnTo>
                <a:lnTo>
                  <a:pt x="67183" y="4376712"/>
                </a:lnTo>
                <a:lnTo>
                  <a:pt x="80010" y="4376712"/>
                </a:lnTo>
                <a:lnTo>
                  <a:pt x="80010" y="4362399"/>
                </a:lnTo>
                <a:close/>
              </a:path>
              <a:path w="5086350" h="4391025">
                <a:moveTo>
                  <a:pt x="54483" y="4348086"/>
                </a:moveTo>
                <a:lnTo>
                  <a:pt x="41528" y="4348086"/>
                </a:lnTo>
                <a:lnTo>
                  <a:pt x="41528" y="4362399"/>
                </a:lnTo>
                <a:lnTo>
                  <a:pt x="54355" y="4362399"/>
                </a:lnTo>
                <a:lnTo>
                  <a:pt x="54483" y="4348086"/>
                </a:lnTo>
                <a:close/>
              </a:path>
              <a:path w="5086350" h="4391025">
                <a:moveTo>
                  <a:pt x="28828" y="4376712"/>
                </a:moveTo>
                <a:lnTo>
                  <a:pt x="16001" y="4376712"/>
                </a:lnTo>
                <a:lnTo>
                  <a:pt x="16001" y="4391025"/>
                </a:lnTo>
                <a:lnTo>
                  <a:pt x="28828" y="4391025"/>
                </a:lnTo>
                <a:lnTo>
                  <a:pt x="28828" y="4376712"/>
                </a:lnTo>
                <a:close/>
              </a:path>
              <a:path w="5086350" h="4391025">
                <a:moveTo>
                  <a:pt x="12826" y="4351629"/>
                </a:moveTo>
                <a:lnTo>
                  <a:pt x="0" y="4351629"/>
                </a:lnTo>
                <a:lnTo>
                  <a:pt x="0" y="4365955"/>
                </a:lnTo>
                <a:lnTo>
                  <a:pt x="12826" y="4380268"/>
                </a:lnTo>
                <a:lnTo>
                  <a:pt x="12826" y="4351629"/>
                </a:lnTo>
                <a:close/>
              </a:path>
              <a:path w="5086350" h="4391025">
                <a:moveTo>
                  <a:pt x="12826" y="4279849"/>
                </a:moveTo>
                <a:lnTo>
                  <a:pt x="0" y="4279849"/>
                </a:lnTo>
                <a:lnTo>
                  <a:pt x="0" y="4294162"/>
                </a:lnTo>
                <a:lnTo>
                  <a:pt x="12826" y="4294162"/>
                </a:lnTo>
                <a:lnTo>
                  <a:pt x="12826" y="4279849"/>
                </a:lnTo>
                <a:close/>
              </a:path>
              <a:path w="5086350" h="4391025">
                <a:moveTo>
                  <a:pt x="12826" y="4193755"/>
                </a:moveTo>
                <a:lnTo>
                  <a:pt x="0" y="4193755"/>
                </a:lnTo>
                <a:lnTo>
                  <a:pt x="0" y="4208068"/>
                </a:lnTo>
                <a:lnTo>
                  <a:pt x="12826" y="4208068"/>
                </a:lnTo>
                <a:lnTo>
                  <a:pt x="12826" y="4193755"/>
                </a:lnTo>
                <a:close/>
              </a:path>
              <a:path w="5086350" h="4391025">
                <a:moveTo>
                  <a:pt x="12826" y="4107649"/>
                </a:moveTo>
                <a:lnTo>
                  <a:pt x="0" y="4107649"/>
                </a:lnTo>
                <a:lnTo>
                  <a:pt x="0" y="4121962"/>
                </a:lnTo>
                <a:lnTo>
                  <a:pt x="12826" y="4121962"/>
                </a:lnTo>
                <a:lnTo>
                  <a:pt x="12826" y="4107649"/>
                </a:lnTo>
                <a:close/>
              </a:path>
              <a:path w="5086350" h="4391025">
                <a:moveTo>
                  <a:pt x="12826" y="4021556"/>
                </a:moveTo>
                <a:lnTo>
                  <a:pt x="0" y="4021556"/>
                </a:lnTo>
                <a:lnTo>
                  <a:pt x="0" y="4035869"/>
                </a:lnTo>
                <a:lnTo>
                  <a:pt x="12826" y="4035869"/>
                </a:lnTo>
                <a:lnTo>
                  <a:pt x="12826" y="4021556"/>
                </a:lnTo>
                <a:close/>
              </a:path>
              <a:path w="5086350" h="4391025">
                <a:moveTo>
                  <a:pt x="12826" y="3935463"/>
                </a:moveTo>
                <a:lnTo>
                  <a:pt x="0" y="3935463"/>
                </a:lnTo>
                <a:lnTo>
                  <a:pt x="0" y="3949776"/>
                </a:lnTo>
                <a:lnTo>
                  <a:pt x="12826" y="3949776"/>
                </a:lnTo>
                <a:lnTo>
                  <a:pt x="12826" y="3935463"/>
                </a:lnTo>
                <a:close/>
              </a:path>
              <a:path w="5086350" h="4391025">
                <a:moveTo>
                  <a:pt x="12826" y="3849357"/>
                </a:moveTo>
                <a:lnTo>
                  <a:pt x="0" y="3849357"/>
                </a:lnTo>
                <a:lnTo>
                  <a:pt x="0" y="3863670"/>
                </a:lnTo>
                <a:lnTo>
                  <a:pt x="12826" y="3863670"/>
                </a:lnTo>
                <a:lnTo>
                  <a:pt x="12826" y="3849357"/>
                </a:lnTo>
                <a:close/>
              </a:path>
              <a:path w="5086350" h="4391025">
                <a:moveTo>
                  <a:pt x="12826" y="3763264"/>
                </a:moveTo>
                <a:lnTo>
                  <a:pt x="0" y="3763264"/>
                </a:lnTo>
                <a:lnTo>
                  <a:pt x="0" y="3777576"/>
                </a:lnTo>
                <a:lnTo>
                  <a:pt x="12826" y="3777576"/>
                </a:lnTo>
                <a:lnTo>
                  <a:pt x="12826" y="3763264"/>
                </a:lnTo>
                <a:close/>
              </a:path>
              <a:path w="5086350" h="4391025">
                <a:moveTo>
                  <a:pt x="12826" y="3677158"/>
                </a:moveTo>
                <a:lnTo>
                  <a:pt x="0" y="3677158"/>
                </a:lnTo>
                <a:lnTo>
                  <a:pt x="0" y="3691470"/>
                </a:lnTo>
                <a:lnTo>
                  <a:pt x="12826" y="3691470"/>
                </a:lnTo>
                <a:lnTo>
                  <a:pt x="12826" y="3677158"/>
                </a:lnTo>
                <a:close/>
              </a:path>
              <a:path w="5086350" h="4391025">
                <a:moveTo>
                  <a:pt x="12826" y="3591064"/>
                </a:moveTo>
                <a:lnTo>
                  <a:pt x="0" y="3591064"/>
                </a:lnTo>
                <a:lnTo>
                  <a:pt x="0" y="3605377"/>
                </a:lnTo>
                <a:lnTo>
                  <a:pt x="12826" y="3605377"/>
                </a:lnTo>
                <a:lnTo>
                  <a:pt x="12826" y="3591064"/>
                </a:lnTo>
                <a:close/>
              </a:path>
              <a:path w="5086350" h="4391025">
                <a:moveTo>
                  <a:pt x="12826" y="3504958"/>
                </a:moveTo>
                <a:lnTo>
                  <a:pt x="0" y="3504958"/>
                </a:lnTo>
                <a:lnTo>
                  <a:pt x="0" y="3519284"/>
                </a:lnTo>
                <a:lnTo>
                  <a:pt x="12826" y="3519284"/>
                </a:lnTo>
                <a:lnTo>
                  <a:pt x="12826" y="3504958"/>
                </a:lnTo>
                <a:close/>
              </a:path>
              <a:path w="5086350" h="4391025">
                <a:moveTo>
                  <a:pt x="12826" y="3418840"/>
                </a:moveTo>
                <a:lnTo>
                  <a:pt x="0" y="3418840"/>
                </a:lnTo>
                <a:lnTo>
                  <a:pt x="0" y="3433191"/>
                </a:lnTo>
                <a:lnTo>
                  <a:pt x="12826" y="3433191"/>
                </a:lnTo>
                <a:lnTo>
                  <a:pt x="12826" y="3418840"/>
                </a:lnTo>
                <a:close/>
              </a:path>
              <a:path w="5086350" h="4391025">
                <a:moveTo>
                  <a:pt x="12826" y="3332734"/>
                </a:moveTo>
                <a:lnTo>
                  <a:pt x="0" y="3332734"/>
                </a:lnTo>
                <a:lnTo>
                  <a:pt x="0" y="3347085"/>
                </a:lnTo>
                <a:lnTo>
                  <a:pt x="12826" y="3347085"/>
                </a:lnTo>
                <a:lnTo>
                  <a:pt x="12826" y="3332734"/>
                </a:lnTo>
                <a:close/>
              </a:path>
              <a:path w="5086350" h="4391025">
                <a:moveTo>
                  <a:pt x="12826" y="3246628"/>
                </a:moveTo>
                <a:lnTo>
                  <a:pt x="0" y="3246628"/>
                </a:lnTo>
                <a:lnTo>
                  <a:pt x="0" y="3260979"/>
                </a:lnTo>
                <a:lnTo>
                  <a:pt x="12826" y="3260979"/>
                </a:lnTo>
                <a:lnTo>
                  <a:pt x="12826" y="3246628"/>
                </a:lnTo>
                <a:close/>
              </a:path>
              <a:path w="5086350" h="4391025">
                <a:moveTo>
                  <a:pt x="12826" y="3160522"/>
                </a:moveTo>
                <a:lnTo>
                  <a:pt x="0" y="3160522"/>
                </a:lnTo>
                <a:lnTo>
                  <a:pt x="0" y="3174873"/>
                </a:lnTo>
                <a:lnTo>
                  <a:pt x="12826" y="3174873"/>
                </a:lnTo>
                <a:lnTo>
                  <a:pt x="12826" y="3160522"/>
                </a:lnTo>
                <a:close/>
              </a:path>
              <a:path w="5086350" h="4391025">
                <a:moveTo>
                  <a:pt x="12826" y="3074416"/>
                </a:moveTo>
                <a:lnTo>
                  <a:pt x="0" y="3074416"/>
                </a:lnTo>
                <a:lnTo>
                  <a:pt x="0" y="3088767"/>
                </a:lnTo>
                <a:lnTo>
                  <a:pt x="12826" y="3088767"/>
                </a:lnTo>
                <a:lnTo>
                  <a:pt x="12826" y="3074416"/>
                </a:lnTo>
                <a:close/>
              </a:path>
              <a:path w="5086350" h="4391025">
                <a:moveTo>
                  <a:pt x="12826" y="2988310"/>
                </a:moveTo>
                <a:lnTo>
                  <a:pt x="0" y="2988310"/>
                </a:lnTo>
                <a:lnTo>
                  <a:pt x="0" y="3002661"/>
                </a:lnTo>
                <a:lnTo>
                  <a:pt x="12826" y="3002661"/>
                </a:lnTo>
                <a:lnTo>
                  <a:pt x="12826" y="2988310"/>
                </a:lnTo>
                <a:close/>
              </a:path>
              <a:path w="5086350" h="4391025">
                <a:moveTo>
                  <a:pt x="12826" y="2902331"/>
                </a:moveTo>
                <a:lnTo>
                  <a:pt x="0" y="2902331"/>
                </a:lnTo>
                <a:lnTo>
                  <a:pt x="0" y="2916555"/>
                </a:lnTo>
                <a:lnTo>
                  <a:pt x="12826" y="2916555"/>
                </a:lnTo>
                <a:lnTo>
                  <a:pt x="12826" y="2902331"/>
                </a:lnTo>
                <a:close/>
              </a:path>
              <a:path w="5086350" h="4391025">
                <a:moveTo>
                  <a:pt x="12826" y="2816225"/>
                </a:moveTo>
                <a:lnTo>
                  <a:pt x="0" y="2816225"/>
                </a:lnTo>
                <a:lnTo>
                  <a:pt x="0" y="2830449"/>
                </a:lnTo>
                <a:lnTo>
                  <a:pt x="12826" y="2830449"/>
                </a:lnTo>
                <a:lnTo>
                  <a:pt x="12826" y="2816225"/>
                </a:lnTo>
                <a:close/>
              </a:path>
              <a:path w="5086350" h="4391025">
                <a:moveTo>
                  <a:pt x="12826" y="2730119"/>
                </a:moveTo>
                <a:lnTo>
                  <a:pt x="0" y="2730119"/>
                </a:lnTo>
                <a:lnTo>
                  <a:pt x="0" y="2744343"/>
                </a:lnTo>
                <a:lnTo>
                  <a:pt x="12826" y="2744343"/>
                </a:lnTo>
                <a:lnTo>
                  <a:pt x="12826" y="2730119"/>
                </a:lnTo>
                <a:close/>
              </a:path>
              <a:path w="5086350" h="4391025">
                <a:moveTo>
                  <a:pt x="12826" y="2644013"/>
                </a:moveTo>
                <a:lnTo>
                  <a:pt x="0" y="2644013"/>
                </a:lnTo>
                <a:lnTo>
                  <a:pt x="0" y="2658237"/>
                </a:lnTo>
                <a:lnTo>
                  <a:pt x="12826" y="2658237"/>
                </a:lnTo>
                <a:lnTo>
                  <a:pt x="12826" y="2644013"/>
                </a:lnTo>
                <a:close/>
              </a:path>
              <a:path w="5086350" h="4391025">
                <a:moveTo>
                  <a:pt x="12826" y="2557907"/>
                </a:moveTo>
                <a:lnTo>
                  <a:pt x="0" y="2557907"/>
                </a:lnTo>
                <a:lnTo>
                  <a:pt x="0" y="2572131"/>
                </a:lnTo>
                <a:lnTo>
                  <a:pt x="12826" y="2572131"/>
                </a:lnTo>
                <a:lnTo>
                  <a:pt x="12826" y="2557907"/>
                </a:lnTo>
                <a:close/>
              </a:path>
              <a:path w="5086350" h="4391025">
                <a:moveTo>
                  <a:pt x="12826" y="2471801"/>
                </a:moveTo>
                <a:lnTo>
                  <a:pt x="0" y="2471801"/>
                </a:lnTo>
                <a:lnTo>
                  <a:pt x="0" y="2486152"/>
                </a:lnTo>
                <a:lnTo>
                  <a:pt x="12826" y="2486152"/>
                </a:lnTo>
                <a:lnTo>
                  <a:pt x="12826" y="2471801"/>
                </a:lnTo>
                <a:close/>
              </a:path>
              <a:path w="5086350" h="4391025">
                <a:moveTo>
                  <a:pt x="12826" y="2385695"/>
                </a:moveTo>
                <a:lnTo>
                  <a:pt x="0" y="2385695"/>
                </a:lnTo>
                <a:lnTo>
                  <a:pt x="0" y="2400046"/>
                </a:lnTo>
                <a:lnTo>
                  <a:pt x="12826" y="2400046"/>
                </a:lnTo>
                <a:lnTo>
                  <a:pt x="12826" y="2385695"/>
                </a:lnTo>
                <a:close/>
              </a:path>
              <a:path w="5086350" h="4391025">
                <a:moveTo>
                  <a:pt x="12826" y="2299589"/>
                </a:moveTo>
                <a:lnTo>
                  <a:pt x="0" y="2299589"/>
                </a:lnTo>
                <a:lnTo>
                  <a:pt x="0" y="2313940"/>
                </a:lnTo>
                <a:lnTo>
                  <a:pt x="12826" y="2313940"/>
                </a:lnTo>
                <a:lnTo>
                  <a:pt x="12826" y="2299589"/>
                </a:lnTo>
                <a:close/>
              </a:path>
              <a:path w="5086350" h="4391025">
                <a:moveTo>
                  <a:pt x="12826" y="2213483"/>
                </a:moveTo>
                <a:lnTo>
                  <a:pt x="0" y="2213483"/>
                </a:lnTo>
                <a:lnTo>
                  <a:pt x="0" y="2227834"/>
                </a:lnTo>
                <a:lnTo>
                  <a:pt x="12826" y="2227834"/>
                </a:lnTo>
                <a:lnTo>
                  <a:pt x="12826" y="2213483"/>
                </a:lnTo>
                <a:close/>
              </a:path>
              <a:path w="5086350" h="4391025">
                <a:moveTo>
                  <a:pt x="12826" y="2127377"/>
                </a:moveTo>
                <a:lnTo>
                  <a:pt x="0" y="2127377"/>
                </a:lnTo>
                <a:lnTo>
                  <a:pt x="0" y="2141728"/>
                </a:lnTo>
                <a:lnTo>
                  <a:pt x="12826" y="2141728"/>
                </a:lnTo>
                <a:lnTo>
                  <a:pt x="12826" y="2127377"/>
                </a:lnTo>
                <a:close/>
              </a:path>
              <a:path w="5086350" h="4391025">
                <a:moveTo>
                  <a:pt x="12826" y="2041270"/>
                </a:moveTo>
                <a:lnTo>
                  <a:pt x="0" y="2041270"/>
                </a:lnTo>
                <a:lnTo>
                  <a:pt x="0" y="2055622"/>
                </a:lnTo>
                <a:lnTo>
                  <a:pt x="12826" y="2055622"/>
                </a:lnTo>
                <a:lnTo>
                  <a:pt x="12826" y="2041270"/>
                </a:lnTo>
                <a:close/>
              </a:path>
              <a:path w="5086350" h="4391025">
                <a:moveTo>
                  <a:pt x="12826" y="1955164"/>
                </a:moveTo>
                <a:lnTo>
                  <a:pt x="0" y="1955164"/>
                </a:lnTo>
                <a:lnTo>
                  <a:pt x="0" y="1969516"/>
                </a:lnTo>
                <a:lnTo>
                  <a:pt x="12826" y="1969516"/>
                </a:lnTo>
                <a:lnTo>
                  <a:pt x="12826" y="1955164"/>
                </a:lnTo>
                <a:close/>
              </a:path>
              <a:path w="5086350" h="4391025">
                <a:moveTo>
                  <a:pt x="12826" y="1869058"/>
                </a:moveTo>
                <a:lnTo>
                  <a:pt x="0" y="1869058"/>
                </a:lnTo>
                <a:lnTo>
                  <a:pt x="0" y="1883410"/>
                </a:lnTo>
                <a:lnTo>
                  <a:pt x="12826" y="1883410"/>
                </a:lnTo>
                <a:lnTo>
                  <a:pt x="12826" y="1869058"/>
                </a:lnTo>
                <a:close/>
              </a:path>
              <a:path w="5086350" h="4391025">
                <a:moveTo>
                  <a:pt x="12826" y="1782952"/>
                </a:moveTo>
                <a:lnTo>
                  <a:pt x="0" y="1782952"/>
                </a:lnTo>
                <a:lnTo>
                  <a:pt x="0" y="1797304"/>
                </a:lnTo>
                <a:lnTo>
                  <a:pt x="12826" y="1797304"/>
                </a:lnTo>
                <a:lnTo>
                  <a:pt x="12826" y="1782952"/>
                </a:lnTo>
                <a:close/>
              </a:path>
              <a:path w="5086350" h="4391025">
                <a:moveTo>
                  <a:pt x="12826" y="1696847"/>
                </a:moveTo>
                <a:lnTo>
                  <a:pt x="0" y="1696847"/>
                </a:lnTo>
                <a:lnTo>
                  <a:pt x="0" y="1711198"/>
                </a:lnTo>
                <a:lnTo>
                  <a:pt x="12826" y="1711198"/>
                </a:lnTo>
                <a:lnTo>
                  <a:pt x="12826" y="1696847"/>
                </a:lnTo>
                <a:close/>
              </a:path>
              <a:path w="5086350" h="4391025">
                <a:moveTo>
                  <a:pt x="12826" y="1610741"/>
                </a:moveTo>
                <a:lnTo>
                  <a:pt x="0" y="1610741"/>
                </a:lnTo>
                <a:lnTo>
                  <a:pt x="0" y="1625092"/>
                </a:lnTo>
                <a:lnTo>
                  <a:pt x="12826" y="1625092"/>
                </a:lnTo>
                <a:lnTo>
                  <a:pt x="12826" y="1610741"/>
                </a:lnTo>
                <a:close/>
              </a:path>
              <a:path w="5086350" h="4391025">
                <a:moveTo>
                  <a:pt x="12826" y="1524635"/>
                </a:moveTo>
                <a:lnTo>
                  <a:pt x="0" y="1524635"/>
                </a:lnTo>
                <a:lnTo>
                  <a:pt x="0" y="1538986"/>
                </a:lnTo>
                <a:lnTo>
                  <a:pt x="12826" y="1538986"/>
                </a:lnTo>
                <a:lnTo>
                  <a:pt x="12826" y="1524635"/>
                </a:lnTo>
                <a:close/>
              </a:path>
              <a:path w="5086350" h="4391025">
                <a:moveTo>
                  <a:pt x="12826" y="1438655"/>
                </a:moveTo>
                <a:lnTo>
                  <a:pt x="0" y="1438655"/>
                </a:lnTo>
                <a:lnTo>
                  <a:pt x="0" y="1452879"/>
                </a:lnTo>
                <a:lnTo>
                  <a:pt x="12826" y="1452879"/>
                </a:lnTo>
                <a:lnTo>
                  <a:pt x="12826" y="1438655"/>
                </a:lnTo>
                <a:close/>
              </a:path>
              <a:path w="5086350" h="4391025">
                <a:moveTo>
                  <a:pt x="12826" y="1352550"/>
                </a:moveTo>
                <a:lnTo>
                  <a:pt x="0" y="1352550"/>
                </a:lnTo>
                <a:lnTo>
                  <a:pt x="0" y="1366774"/>
                </a:lnTo>
                <a:lnTo>
                  <a:pt x="12826" y="1366774"/>
                </a:lnTo>
                <a:lnTo>
                  <a:pt x="12826" y="1352550"/>
                </a:lnTo>
                <a:close/>
              </a:path>
              <a:path w="5086350" h="4391025">
                <a:moveTo>
                  <a:pt x="12826" y="1266444"/>
                </a:moveTo>
                <a:lnTo>
                  <a:pt x="0" y="1266444"/>
                </a:lnTo>
                <a:lnTo>
                  <a:pt x="0" y="1280667"/>
                </a:lnTo>
                <a:lnTo>
                  <a:pt x="12826" y="1280667"/>
                </a:lnTo>
                <a:lnTo>
                  <a:pt x="12826" y="1266444"/>
                </a:lnTo>
                <a:close/>
              </a:path>
              <a:path w="5086350" h="4391025">
                <a:moveTo>
                  <a:pt x="12826" y="1180338"/>
                </a:moveTo>
                <a:lnTo>
                  <a:pt x="0" y="1180338"/>
                </a:lnTo>
                <a:lnTo>
                  <a:pt x="0" y="1194562"/>
                </a:lnTo>
                <a:lnTo>
                  <a:pt x="12826" y="1194562"/>
                </a:lnTo>
                <a:lnTo>
                  <a:pt x="12826" y="1180338"/>
                </a:lnTo>
                <a:close/>
              </a:path>
              <a:path w="5086350" h="4391025">
                <a:moveTo>
                  <a:pt x="12826" y="1094232"/>
                </a:moveTo>
                <a:lnTo>
                  <a:pt x="0" y="1094232"/>
                </a:lnTo>
                <a:lnTo>
                  <a:pt x="0" y="1108455"/>
                </a:lnTo>
                <a:lnTo>
                  <a:pt x="12826" y="1108455"/>
                </a:lnTo>
                <a:lnTo>
                  <a:pt x="12826" y="1094232"/>
                </a:lnTo>
                <a:close/>
              </a:path>
              <a:path w="5086350" h="4391025">
                <a:moveTo>
                  <a:pt x="12826" y="1007999"/>
                </a:moveTo>
                <a:lnTo>
                  <a:pt x="0" y="1007999"/>
                </a:lnTo>
                <a:lnTo>
                  <a:pt x="0" y="1022476"/>
                </a:lnTo>
                <a:lnTo>
                  <a:pt x="12826" y="1022476"/>
                </a:lnTo>
                <a:lnTo>
                  <a:pt x="12826" y="1007999"/>
                </a:lnTo>
                <a:close/>
              </a:path>
              <a:path w="5086350" h="4391025">
                <a:moveTo>
                  <a:pt x="12826" y="921892"/>
                </a:moveTo>
                <a:lnTo>
                  <a:pt x="0" y="921892"/>
                </a:lnTo>
                <a:lnTo>
                  <a:pt x="0" y="936371"/>
                </a:lnTo>
                <a:lnTo>
                  <a:pt x="12826" y="936371"/>
                </a:lnTo>
                <a:lnTo>
                  <a:pt x="12826" y="921892"/>
                </a:lnTo>
                <a:close/>
              </a:path>
              <a:path w="5086350" h="4391025">
                <a:moveTo>
                  <a:pt x="12826" y="835787"/>
                </a:moveTo>
                <a:lnTo>
                  <a:pt x="0" y="835787"/>
                </a:lnTo>
                <a:lnTo>
                  <a:pt x="0" y="850264"/>
                </a:lnTo>
                <a:lnTo>
                  <a:pt x="12826" y="850264"/>
                </a:lnTo>
                <a:lnTo>
                  <a:pt x="12826" y="835787"/>
                </a:lnTo>
                <a:close/>
              </a:path>
              <a:path w="5086350" h="4391025">
                <a:moveTo>
                  <a:pt x="12826" y="749680"/>
                </a:moveTo>
                <a:lnTo>
                  <a:pt x="0" y="749680"/>
                </a:lnTo>
                <a:lnTo>
                  <a:pt x="0" y="764159"/>
                </a:lnTo>
                <a:lnTo>
                  <a:pt x="12826" y="764159"/>
                </a:lnTo>
                <a:lnTo>
                  <a:pt x="12826" y="749680"/>
                </a:lnTo>
                <a:close/>
              </a:path>
              <a:path w="5086350" h="4391025">
                <a:moveTo>
                  <a:pt x="12826" y="663575"/>
                </a:moveTo>
                <a:lnTo>
                  <a:pt x="0" y="663575"/>
                </a:lnTo>
                <a:lnTo>
                  <a:pt x="0" y="678052"/>
                </a:lnTo>
                <a:lnTo>
                  <a:pt x="12826" y="678052"/>
                </a:lnTo>
                <a:lnTo>
                  <a:pt x="12826" y="663575"/>
                </a:lnTo>
                <a:close/>
              </a:path>
              <a:path w="5086350" h="4391025">
                <a:moveTo>
                  <a:pt x="12826" y="577469"/>
                </a:moveTo>
                <a:lnTo>
                  <a:pt x="0" y="577469"/>
                </a:lnTo>
                <a:lnTo>
                  <a:pt x="0" y="591947"/>
                </a:lnTo>
                <a:lnTo>
                  <a:pt x="12826" y="591947"/>
                </a:lnTo>
                <a:lnTo>
                  <a:pt x="12826" y="577469"/>
                </a:lnTo>
                <a:close/>
              </a:path>
              <a:path w="5086350" h="4391025">
                <a:moveTo>
                  <a:pt x="12826" y="491363"/>
                </a:moveTo>
                <a:lnTo>
                  <a:pt x="0" y="491363"/>
                </a:lnTo>
                <a:lnTo>
                  <a:pt x="0" y="505840"/>
                </a:lnTo>
                <a:lnTo>
                  <a:pt x="12826" y="505840"/>
                </a:lnTo>
                <a:lnTo>
                  <a:pt x="12826" y="491363"/>
                </a:lnTo>
                <a:close/>
              </a:path>
              <a:path w="5086350" h="4391025">
                <a:moveTo>
                  <a:pt x="12826" y="405257"/>
                </a:moveTo>
                <a:lnTo>
                  <a:pt x="0" y="405257"/>
                </a:lnTo>
                <a:lnTo>
                  <a:pt x="0" y="419735"/>
                </a:lnTo>
                <a:lnTo>
                  <a:pt x="12826" y="419735"/>
                </a:lnTo>
                <a:lnTo>
                  <a:pt x="12826" y="405257"/>
                </a:lnTo>
                <a:close/>
              </a:path>
              <a:path w="5086350" h="4391025">
                <a:moveTo>
                  <a:pt x="12826" y="319150"/>
                </a:moveTo>
                <a:lnTo>
                  <a:pt x="0" y="319150"/>
                </a:lnTo>
                <a:lnTo>
                  <a:pt x="0" y="333628"/>
                </a:lnTo>
                <a:lnTo>
                  <a:pt x="12826" y="333628"/>
                </a:lnTo>
                <a:lnTo>
                  <a:pt x="12826" y="319150"/>
                </a:lnTo>
                <a:close/>
              </a:path>
              <a:path w="5086350" h="4391025">
                <a:moveTo>
                  <a:pt x="12826" y="233172"/>
                </a:moveTo>
                <a:lnTo>
                  <a:pt x="0" y="233172"/>
                </a:lnTo>
                <a:lnTo>
                  <a:pt x="0" y="247523"/>
                </a:lnTo>
                <a:lnTo>
                  <a:pt x="12826" y="247523"/>
                </a:lnTo>
                <a:lnTo>
                  <a:pt x="12826" y="233172"/>
                </a:lnTo>
                <a:close/>
              </a:path>
              <a:path w="5086350" h="4391025">
                <a:moveTo>
                  <a:pt x="12826" y="147065"/>
                </a:moveTo>
                <a:lnTo>
                  <a:pt x="0" y="147065"/>
                </a:lnTo>
                <a:lnTo>
                  <a:pt x="0" y="161416"/>
                </a:lnTo>
                <a:lnTo>
                  <a:pt x="12826" y="161416"/>
                </a:lnTo>
                <a:lnTo>
                  <a:pt x="12826" y="147065"/>
                </a:lnTo>
                <a:close/>
              </a:path>
              <a:path w="5086350" h="4391025">
                <a:moveTo>
                  <a:pt x="12826" y="89662"/>
                </a:moveTo>
                <a:lnTo>
                  <a:pt x="0" y="89662"/>
                </a:lnTo>
                <a:lnTo>
                  <a:pt x="0" y="104012"/>
                </a:lnTo>
                <a:lnTo>
                  <a:pt x="12826" y="104012"/>
                </a:lnTo>
                <a:lnTo>
                  <a:pt x="12826" y="89662"/>
                </a:lnTo>
                <a:close/>
              </a:path>
              <a:path w="5086350" h="4391025">
                <a:moveTo>
                  <a:pt x="12826" y="60960"/>
                </a:moveTo>
                <a:lnTo>
                  <a:pt x="0" y="60960"/>
                </a:lnTo>
                <a:lnTo>
                  <a:pt x="0" y="75311"/>
                </a:lnTo>
                <a:lnTo>
                  <a:pt x="12826" y="75311"/>
                </a:lnTo>
                <a:lnTo>
                  <a:pt x="12826" y="60960"/>
                </a:lnTo>
                <a:close/>
              </a:path>
              <a:path w="5086350" h="4391025">
                <a:moveTo>
                  <a:pt x="12826" y="32258"/>
                </a:moveTo>
                <a:lnTo>
                  <a:pt x="0" y="32258"/>
                </a:lnTo>
                <a:lnTo>
                  <a:pt x="0" y="46609"/>
                </a:lnTo>
                <a:lnTo>
                  <a:pt x="12826" y="46609"/>
                </a:lnTo>
                <a:lnTo>
                  <a:pt x="12826" y="32258"/>
                </a:lnTo>
                <a:close/>
              </a:path>
              <a:path w="5086350" h="4391025">
                <a:moveTo>
                  <a:pt x="19176" y="0"/>
                </a:moveTo>
                <a:lnTo>
                  <a:pt x="2921" y="0"/>
                </a:lnTo>
                <a:lnTo>
                  <a:pt x="0" y="3175"/>
                </a:lnTo>
                <a:lnTo>
                  <a:pt x="0" y="17907"/>
                </a:lnTo>
                <a:lnTo>
                  <a:pt x="12826" y="18034"/>
                </a:lnTo>
                <a:lnTo>
                  <a:pt x="12826" y="14350"/>
                </a:lnTo>
                <a:lnTo>
                  <a:pt x="6476" y="14350"/>
                </a:lnTo>
                <a:lnTo>
                  <a:pt x="6476" y="7238"/>
                </a:lnTo>
                <a:lnTo>
                  <a:pt x="19176" y="7238"/>
                </a:lnTo>
                <a:lnTo>
                  <a:pt x="19176" y="0"/>
                </a:lnTo>
                <a:close/>
              </a:path>
              <a:path w="5086350" h="4391025">
                <a:moveTo>
                  <a:pt x="19176" y="7238"/>
                </a:moveTo>
                <a:lnTo>
                  <a:pt x="12826" y="7238"/>
                </a:lnTo>
                <a:lnTo>
                  <a:pt x="12826" y="14350"/>
                </a:lnTo>
                <a:lnTo>
                  <a:pt x="19176" y="14350"/>
                </a:lnTo>
                <a:lnTo>
                  <a:pt x="19176" y="7238"/>
                </a:lnTo>
                <a:close/>
              </a:path>
            </a:pathLst>
          </a:custGeom>
          <a:solidFill>
            <a:srgbClr val="006FC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7589" name="object 6"/>
          <p:cNvSpPr txBox="1">
            <a:spLocks noChangeArrowheads="1"/>
          </p:cNvSpPr>
          <p:nvPr/>
        </p:nvSpPr>
        <p:spPr bwMode="auto">
          <a:xfrm>
            <a:off x="363071" y="211931"/>
            <a:ext cx="8522960" cy="370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0823" rIns="0" bIns="0">
            <a:spAutoFit/>
          </a:bodyPr>
          <a:lstStyle/>
          <a:p>
            <a:r>
              <a:rPr lang="it-IT" sz="1600" b="1" dirty="0"/>
              <a:t>TEMATICHE: </a:t>
            </a:r>
          </a:p>
          <a:p>
            <a:r>
              <a:rPr lang="it-IT" sz="1600" dirty="0"/>
              <a:t>1) CV: istruzioni per l’uso</a:t>
            </a:r>
          </a:p>
          <a:p>
            <a:r>
              <a:rPr lang="it-IT" sz="1600" dirty="0"/>
              <a:t>2) Buongiorno mi presento</a:t>
            </a:r>
          </a:p>
          <a:p>
            <a:r>
              <a:rPr lang="it-IT" sz="1600" dirty="0"/>
              <a:t>3) </a:t>
            </a:r>
            <a:r>
              <a:rPr lang="it-IT" sz="1600" dirty="0" smtClean="0"/>
              <a:t>Ready </a:t>
            </a:r>
            <a:r>
              <a:rPr lang="it-IT" sz="1600" dirty="0"/>
              <a:t>to work! Cercare lavoro in Europa: informazioni e strumenti utili </a:t>
            </a:r>
            <a:endParaRPr lang="it-IT" sz="1600" dirty="0" smtClean="0"/>
          </a:p>
          <a:p>
            <a:r>
              <a:rPr lang="it-IT" sz="1600" dirty="0"/>
              <a:t> </a:t>
            </a:r>
            <a:r>
              <a:rPr lang="it-IT" sz="1600" dirty="0" smtClean="0"/>
              <a:t>   </a:t>
            </a:r>
            <a:r>
              <a:rPr lang="it-IT" sz="1600" dirty="0" smtClean="0"/>
              <a:t> per </a:t>
            </a:r>
            <a:r>
              <a:rPr lang="it-IT" sz="1600" dirty="0"/>
              <a:t>una ricerca efficace.</a:t>
            </a:r>
          </a:p>
          <a:p>
            <a:r>
              <a:rPr lang="it-IT" sz="1600" dirty="0" smtClean="0"/>
              <a:t>4</a:t>
            </a:r>
            <a:r>
              <a:rPr lang="it-IT" sz="1600" dirty="0"/>
              <a:t>) </a:t>
            </a:r>
            <a:r>
              <a:rPr lang="it-IT" sz="1600" dirty="0" smtClean="0"/>
              <a:t> Potenzia-re-TE </a:t>
            </a:r>
            <a:endParaRPr lang="it-IT" sz="1600" dirty="0"/>
          </a:p>
          <a:p>
            <a:r>
              <a:rPr lang="it-IT" sz="1600" dirty="0"/>
              <a:t>5) </a:t>
            </a:r>
            <a:r>
              <a:rPr lang="it-IT" sz="1600" dirty="0" smtClean="0"/>
              <a:t> Non </a:t>
            </a:r>
            <a:r>
              <a:rPr lang="it-IT" sz="1600" dirty="0"/>
              <a:t>solo Università </a:t>
            </a:r>
          </a:p>
          <a:p>
            <a:r>
              <a:rPr lang="it-IT" sz="1600" dirty="0"/>
              <a:t>6) </a:t>
            </a:r>
            <a:r>
              <a:rPr lang="it-IT" sz="1600" dirty="0" smtClean="0"/>
              <a:t> I </a:t>
            </a:r>
            <a:r>
              <a:rPr lang="it-IT" sz="1600" dirty="0"/>
              <a:t>mestieri del futuro Descrizione dei profili professionali emergenti partendo </a:t>
            </a:r>
            <a:endParaRPr lang="it-IT" sz="1600" dirty="0" smtClean="0"/>
          </a:p>
          <a:p>
            <a:r>
              <a:rPr lang="it-IT" sz="1600" dirty="0"/>
              <a:t> </a:t>
            </a:r>
            <a:r>
              <a:rPr lang="it-IT" sz="1600" dirty="0" smtClean="0"/>
              <a:t>   </a:t>
            </a:r>
            <a:r>
              <a:rPr lang="it-IT" sz="1600" dirty="0" smtClean="0"/>
              <a:t> dall’analisi </a:t>
            </a:r>
            <a:r>
              <a:rPr lang="it-IT" sz="1600" dirty="0"/>
              <a:t>del mercato del lavoro attuale. </a:t>
            </a:r>
          </a:p>
          <a:p>
            <a:r>
              <a:rPr lang="it-IT" sz="1600" dirty="0"/>
              <a:t>7) </a:t>
            </a:r>
            <a:r>
              <a:rPr lang="it-IT" sz="1600" dirty="0" smtClean="0"/>
              <a:t>  Cercare </a:t>
            </a:r>
            <a:r>
              <a:rPr lang="it-IT" sz="1600" dirty="0"/>
              <a:t>lavoro è un lavoro </a:t>
            </a:r>
          </a:p>
          <a:p>
            <a:r>
              <a:rPr lang="it-IT" sz="1600" dirty="0"/>
              <a:t>8) </a:t>
            </a:r>
            <a:r>
              <a:rPr lang="it-IT" sz="1600" dirty="0" smtClean="0"/>
              <a:t>  ITS</a:t>
            </a:r>
            <a:r>
              <a:rPr lang="it-IT" sz="1600" dirty="0"/>
              <a:t>: </a:t>
            </a:r>
            <a:r>
              <a:rPr lang="it-IT" sz="1600" dirty="0" err="1"/>
              <a:t>It’s</a:t>
            </a:r>
            <a:r>
              <a:rPr lang="it-IT" sz="1600" dirty="0"/>
              <a:t> </a:t>
            </a:r>
            <a:r>
              <a:rPr lang="it-IT" sz="1600" dirty="0" err="1"/>
              <a:t>my</a:t>
            </a:r>
            <a:r>
              <a:rPr lang="it-IT" sz="1600" dirty="0"/>
              <a:t> future! Specializzazione tecnologica ed occupazione nei percorsi Post-Diploma </a:t>
            </a:r>
          </a:p>
          <a:p>
            <a:r>
              <a:rPr lang="it-IT" sz="1600" dirty="0"/>
              <a:t>9) </a:t>
            </a:r>
            <a:r>
              <a:rPr lang="it-IT" sz="1600" dirty="0" smtClean="0"/>
              <a:t>  Le </a:t>
            </a:r>
            <a:r>
              <a:rPr lang="it-IT" sz="1600" dirty="0"/>
              <a:t>competenze per il futuro e progettualità individuale </a:t>
            </a:r>
          </a:p>
          <a:p>
            <a:r>
              <a:rPr lang="it-IT" sz="1600" dirty="0"/>
              <a:t>10) La dimensione orientativa dei percorsi PCTO </a:t>
            </a:r>
          </a:p>
          <a:p>
            <a:r>
              <a:rPr lang="it-IT" sz="1600" dirty="0"/>
              <a:t> </a:t>
            </a:r>
          </a:p>
          <a:p>
            <a:r>
              <a:rPr lang="it-IT" sz="1600" dirty="0"/>
              <a:t>PERCORSI INDIVIDUALI E DI GRUPPO DI RIMOTIVAZIONE</a:t>
            </a:r>
          </a:p>
        </p:txBody>
      </p:sp>
      <p:sp>
        <p:nvSpPr>
          <p:cNvPr id="67590" name="object 7"/>
          <p:cNvSpPr txBox="1">
            <a:spLocks noChangeArrowheads="1"/>
          </p:cNvSpPr>
          <p:nvPr/>
        </p:nvSpPr>
        <p:spPr bwMode="auto">
          <a:xfrm>
            <a:off x="4125913" y="4756150"/>
            <a:ext cx="4921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529" rIns="0" bIns="0">
            <a:spAutoFit/>
          </a:bodyPr>
          <a:lstStyle/>
          <a:p>
            <a:pPr marL="11113" defTabSz="779463">
              <a:spcBef>
                <a:spcPts val="113"/>
              </a:spcBef>
            </a:pPr>
            <a:r>
              <a:rPr lang="it-IT" sz="80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it-IT" sz="8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7592" name="object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0073" y="3879850"/>
            <a:ext cx="32893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jec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5756" y="3280709"/>
            <a:ext cx="3148244" cy="186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660073" y="-7938"/>
            <a:ext cx="6483927" cy="72475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" name="Titolo 9"/>
          <p:cNvSpPr txBox="1">
            <a:spLocks noChangeArrowheads="1"/>
          </p:cNvSpPr>
          <p:nvPr/>
        </p:nvSpPr>
        <p:spPr>
          <a:xfrm>
            <a:off x="2711948" y="125645"/>
            <a:ext cx="6168527" cy="595142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altLang="it-IT" b="1" dirty="0" smtClean="0"/>
              <a:t>Scuola secondaria di 2° grado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370" y="4748309"/>
            <a:ext cx="2479242" cy="32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6"/>
          <p:cNvSpPr txBox="1">
            <a:spLocks noChangeArrowheads="1"/>
          </p:cNvSpPr>
          <p:nvPr/>
        </p:nvSpPr>
        <p:spPr bwMode="auto">
          <a:xfrm>
            <a:off x="3131820" y="1200150"/>
            <a:ext cx="3838585" cy="5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0823" rIns="0" bIns="0">
            <a:spAutoFit/>
          </a:bodyPr>
          <a:lstStyle/>
          <a:p>
            <a:pPr marL="177800" defTabSz="779463">
              <a:spcBef>
                <a:spcPts val="88"/>
              </a:spcBef>
            </a:pPr>
            <a:r>
              <a:rPr lang="it-IT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 collaborazione con CPI di Pinerolo e tutor Sviluppo Lavoro Italia SPA</a:t>
            </a:r>
            <a:endParaRPr lang="it-IT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Immagin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164202">
            <a:off x="7337179" y="961271"/>
            <a:ext cx="1209854" cy="17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bject 3"/>
          <p:cNvSpPr>
            <a:spLocks/>
          </p:cNvSpPr>
          <p:nvPr/>
        </p:nvSpPr>
        <p:spPr bwMode="auto">
          <a:xfrm>
            <a:off x="4213225" y="0"/>
            <a:ext cx="4667250" cy="1550988"/>
          </a:xfrm>
          <a:custGeom>
            <a:avLst/>
            <a:gdLst>
              <a:gd name="T0" fmla="*/ 2145224 w 5055870"/>
              <a:gd name="T1" fmla="*/ 700731 h 2066925"/>
              <a:gd name="T2" fmla="*/ 4667250 w 5055870"/>
              <a:gd name="T3" fmla="*/ 735611 h 2066925"/>
              <a:gd name="T4" fmla="*/ 4614495 w 5055870"/>
              <a:gd name="T5" fmla="*/ 810230 h 2066925"/>
              <a:gd name="T6" fmla="*/ 4596907 w 5055870"/>
              <a:gd name="T7" fmla="*/ 855021 h 2066925"/>
              <a:gd name="T8" fmla="*/ 4526446 w 5055870"/>
              <a:gd name="T9" fmla="*/ 944602 h 2066925"/>
              <a:gd name="T10" fmla="*/ 4508862 w 5055870"/>
              <a:gd name="T11" fmla="*/ 1019220 h 2066925"/>
              <a:gd name="T12" fmla="*/ 4456103 w 5055870"/>
              <a:gd name="T13" fmla="*/ 1093839 h 2066925"/>
              <a:gd name="T14" fmla="*/ 4403348 w 5055870"/>
              <a:gd name="T15" fmla="*/ 1168554 h 2066925"/>
              <a:gd name="T16" fmla="*/ 4385760 w 5055870"/>
              <a:gd name="T17" fmla="*/ 1213344 h 2066925"/>
              <a:gd name="T18" fmla="*/ 4315303 w 5055870"/>
              <a:gd name="T19" fmla="*/ 1302829 h 2066925"/>
              <a:gd name="T20" fmla="*/ 4297715 w 5055870"/>
              <a:gd name="T21" fmla="*/ 1377544 h 2066925"/>
              <a:gd name="T22" fmla="*/ 4244960 w 5055870"/>
              <a:gd name="T23" fmla="*/ 1452163 h 2066925"/>
              <a:gd name="T24" fmla="*/ 4192201 w 5055870"/>
              <a:gd name="T25" fmla="*/ 1526781 h 2066925"/>
              <a:gd name="T26" fmla="*/ 4183409 w 5055870"/>
              <a:gd name="T27" fmla="*/ 1536693 h 2066925"/>
              <a:gd name="T28" fmla="*/ 4080709 w 5055870"/>
              <a:gd name="T29" fmla="*/ 1521827 h 2066925"/>
              <a:gd name="T30" fmla="*/ 4027950 w 5055870"/>
              <a:gd name="T31" fmla="*/ 1506865 h 2066925"/>
              <a:gd name="T32" fmla="*/ 3922321 w 5055870"/>
              <a:gd name="T33" fmla="*/ 1447112 h 2066925"/>
              <a:gd name="T34" fmla="*/ 3834391 w 5055870"/>
              <a:gd name="T35" fmla="*/ 1432246 h 2066925"/>
              <a:gd name="T36" fmla="*/ 3781516 w 5055870"/>
              <a:gd name="T37" fmla="*/ 1387455 h 2066925"/>
              <a:gd name="T38" fmla="*/ 3658416 w 5055870"/>
              <a:gd name="T39" fmla="*/ 1342664 h 2066925"/>
              <a:gd name="T40" fmla="*/ 3605659 w 5055870"/>
              <a:gd name="T41" fmla="*/ 1327703 h 2066925"/>
              <a:gd name="T42" fmla="*/ 3500028 w 5055870"/>
              <a:gd name="T43" fmla="*/ 1268046 h 2066925"/>
              <a:gd name="T44" fmla="*/ 3412099 w 5055870"/>
              <a:gd name="T45" fmla="*/ 1253084 h 2066925"/>
              <a:gd name="T46" fmla="*/ 3359224 w 5055870"/>
              <a:gd name="T47" fmla="*/ 1208294 h 2066925"/>
              <a:gd name="T48" fmla="*/ 3236124 w 5055870"/>
              <a:gd name="T49" fmla="*/ 1163502 h 2066925"/>
              <a:gd name="T50" fmla="*/ 3183367 w 5055870"/>
              <a:gd name="T51" fmla="*/ 1148636 h 2066925"/>
              <a:gd name="T52" fmla="*/ 3077736 w 5055870"/>
              <a:gd name="T53" fmla="*/ 1088884 h 2066925"/>
              <a:gd name="T54" fmla="*/ 2989808 w 5055870"/>
              <a:gd name="T55" fmla="*/ 1073922 h 2066925"/>
              <a:gd name="T56" fmla="*/ 2936932 w 5055870"/>
              <a:gd name="T57" fmla="*/ 1029132 h 2066925"/>
              <a:gd name="T58" fmla="*/ 2813832 w 5055870"/>
              <a:gd name="T59" fmla="*/ 984437 h 2066925"/>
              <a:gd name="T60" fmla="*/ 2761075 w 5055870"/>
              <a:gd name="T61" fmla="*/ 969475 h 2066925"/>
              <a:gd name="T62" fmla="*/ 2655445 w 5055870"/>
              <a:gd name="T63" fmla="*/ 909722 h 2066925"/>
              <a:gd name="T64" fmla="*/ 2567516 w 5055870"/>
              <a:gd name="T65" fmla="*/ 894855 h 2066925"/>
              <a:gd name="T66" fmla="*/ 2514641 w 5055870"/>
              <a:gd name="T67" fmla="*/ 850065 h 2066925"/>
              <a:gd name="T68" fmla="*/ 2391541 w 5055870"/>
              <a:gd name="T69" fmla="*/ 805275 h 2066925"/>
              <a:gd name="T70" fmla="*/ 2338783 w 5055870"/>
              <a:gd name="T71" fmla="*/ 790313 h 2066925"/>
              <a:gd name="T72" fmla="*/ 2233153 w 5055870"/>
              <a:gd name="T73" fmla="*/ 730656 h 2066925"/>
              <a:gd name="T74" fmla="*/ 2109935 w 5055870"/>
              <a:gd name="T75" fmla="*/ 700731 h 2066925"/>
              <a:gd name="T76" fmla="*/ 2057177 w 5055870"/>
              <a:gd name="T77" fmla="*/ 657371 h 2066925"/>
              <a:gd name="T78" fmla="*/ 1934078 w 5055870"/>
              <a:gd name="T79" fmla="*/ 614487 h 2066925"/>
              <a:gd name="T80" fmla="*/ 1881204 w 5055870"/>
              <a:gd name="T81" fmla="*/ 600287 h 2066925"/>
              <a:gd name="T82" fmla="*/ 1775689 w 5055870"/>
              <a:gd name="T83" fmla="*/ 543108 h 2066925"/>
              <a:gd name="T84" fmla="*/ 1687643 w 5055870"/>
              <a:gd name="T85" fmla="*/ 528908 h 2066925"/>
              <a:gd name="T86" fmla="*/ 1634886 w 5055870"/>
              <a:gd name="T87" fmla="*/ 486024 h 2066925"/>
              <a:gd name="T88" fmla="*/ 1511786 w 5055870"/>
              <a:gd name="T89" fmla="*/ 443234 h 2066925"/>
              <a:gd name="T90" fmla="*/ 1458912 w 5055870"/>
              <a:gd name="T91" fmla="*/ 428939 h 2066925"/>
              <a:gd name="T92" fmla="*/ 1353397 w 5055870"/>
              <a:gd name="T93" fmla="*/ 371855 h 2066925"/>
              <a:gd name="T94" fmla="*/ 1265352 w 5055870"/>
              <a:gd name="T95" fmla="*/ 357560 h 2066925"/>
              <a:gd name="T96" fmla="*/ 1212594 w 5055870"/>
              <a:gd name="T97" fmla="*/ 314771 h 2066925"/>
              <a:gd name="T98" fmla="*/ 1089494 w 5055870"/>
              <a:gd name="T99" fmla="*/ 271887 h 2066925"/>
              <a:gd name="T100" fmla="*/ 1036620 w 5055870"/>
              <a:gd name="T101" fmla="*/ 257687 h 2066925"/>
              <a:gd name="T102" fmla="*/ 931105 w 5055870"/>
              <a:gd name="T103" fmla="*/ 200508 h 2066925"/>
              <a:gd name="T104" fmla="*/ 843060 w 5055870"/>
              <a:gd name="T105" fmla="*/ 186308 h 2066925"/>
              <a:gd name="T106" fmla="*/ 790302 w 5055870"/>
              <a:gd name="T107" fmla="*/ 143424 h 2066925"/>
              <a:gd name="T108" fmla="*/ 667202 w 5055870"/>
              <a:gd name="T109" fmla="*/ 100635 h 2066925"/>
              <a:gd name="T110" fmla="*/ 614328 w 5055870"/>
              <a:gd name="T111" fmla="*/ 86340 h 2066925"/>
              <a:gd name="T112" fmla="*/ 508814 w 5055870"/>
              <a:gd name="T113" fmla="*/ 29257 h 2066925"/>
              <a:gd name="T114" fmla="*/ 420768 w 5055870"/>
              <a:gd name="T115" fmla="*/ 14962 h 2066925"/>
              <a:gd name="T116" fmla="*/ 17586 w 5055870"/>
              <a:gd name="T117" fmla="*/ 1490664 h 2066925"/>
              <a:gd name="T118" fmla="*/ 8116 w 5055870"/>
              <a:gd name="T119" fmla="*/ 691647 h 20669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055870"/>
              <a:gd name="T181" fmla="*/ 0 h 2066925"/>
              <a:gd name="T182" fmla="*/ 5055870 w 5055870"/>
              <a:gd name="T183" fmla="*/ 2066925 h 20669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055870" h="2066925">
                <a:moveTo>
                  <a:pt x="66675" y="915670"/>
                </a:moveTo>
                <a:lnTo>
                  <a:pt x="47625" y="915670"/>
                </a:lnTo>
                <a:lnTo>
                  <a:pt x="47625" y="935609"/>
                </a:lnTo>
                <a:lnTo>
                  <a:pt x="66675" y="935609"/>
                </a:lnTo>
                <a:lnTo>
                  <a:pt x="66675" y="915670"/>
                </a:lnTo>
                <a:close/>
              </a:path>
              <a:path w="5055870" h="2066925">
                <a:moveTo>
                  <a:pt x="104902" y="915670"/>
                </a:moveTo>
                <a:lnTo>
                  <a:pt x="85725" y="915670"/>
                </a:lnTo>
                <a:lnTo>
                  <a:pt x="85725" y="935609"/>
                </a:lnTo>
                <a:lnTo>
                  <a:pt x="104902" y="935609"/>
                </a:lnTo>
                <a:lnTo>
                  <a:pt x="104902" y="915670"/>
                </a:lnTo>
                <a:close/>
              </a:path>
              <a:path w="5055870" h="2066925">
                <a:moveTo>
                  <a:pt x="2342896" y="933830"/>
                </a:moveTo>
                <a:lnTo>
                  <a:pt x="2323846" y="933830"/>
                </a:lnTo>
                <a:lnTo>
                  <a:pt x="2323846" y="953770"/>
                </a:lnTo>
                <a:lnTo>
                  <a:pt x="2342896" y="953770"/>
                </a:lnTo>
                <a:lnTo>
                  <a:pt x="2342896" y="933830"/>
                </a:lnTo>
                <a:close/>
              </a:path>
              <a:path w="5055870" h="2066925">
                <a:moveTo>
                  <a:pt x="5046345" y="925576"/>
                </a:moveTo>
                <a:lnTo>
                  <a:pt x="5036820" y="925576"/>
                </a:lnTo>
                <a:lnTo>
                  <a:pt x="5036820" y="940562"/>
                </a:lnTo>
                <a:lnTo>
                  <a:pt x="5055870" y="940562"/>
                </a:lnTo>
                <a:lnTo>
                  <a:pt x="5055870" y="940053"/>
                </a:lnTo>
                <a:lnTo>
                  <a:pt x="5051552" y="935609"/>
                </a:lnTo>
                <a:lnTo>
                  <a:pt x="5046345" y="935609"/>
                </a:lnTo>
                <a:lnTo>
                  <a:pt x="5046345" y="925576"/>
                </a:lnTo>
                <a:close/>
              </a:path>
              <a:path w="5055870" h="2066925">
                <a:moveTo>
                  <a:pt x="5055870" y="980313"/>
                </a:moveTo>
                <a:lnTo>
                  <a:pt x="5036820" y="980313"/>
                </a:lnTo>
                <a:lnTo>
                  <a:pt x="5036820" y="1000251"/>
                </a:lnTo>
                <a:lnTo>
                  <a:pt x="5055870" y="1000251"/>
                </a:lnTo>
                <a:lnTo>
                  <a:pt x="5055870" y="980313"/>
                </a:lnTo>
                <a:close/>
              </a:path>
              <a:path w="5055870" h="2066925">
                <a:moveTo>
                  <a:pt x="5036820" y="1020063"/>
                </a:moveTo>
                <a:lnTo>
                  <a:pt x="5017770" y="1020063"/>
                </a:lnTo>
                <a:lnTo>
                  <a:pt x="5017770" y="1040002"/>
                </a:lnTo>
                <a:lnTo>
                  <a:pt x="5036820" y="1040002"/>
                </a:lnTo>
                <a:lnTo>
                  <a:pt x="5036820" y="1020063"/>
                </a:lnTo>
                <a:close/>
              </a:path>
              <a:path w="5055870" h="2066925">
                <a:moveTo>
                  <a:pt x="5017770" y="1059941"/>
                </a:moveTo>
                <a:lnTo>
                  <a:pt x="4998720" y="1059941"/>
                </a:lnTo>
                <a:lnTo>
                  <a:pt x="4998720" y="1079753"/>
                </a:lnTo>
                <a:lnTo>
                  <a:pt x="5017770" y="1079753"/>
                </a:lnTo>
                <a:lnTo>
                  <a:pt x="5017770" y="1059941"/>
                </a:lnTo>
                <a:close/>
              </a:path>
              <a:path w="5055870" h="2066925">
                <a:moveTo>
                  <a:pt x="4998720" y="1099692"/>
                </a:moveTo>
                <a:lnTo>
                  <a:pt x="4979670" y="1099692"/>
                </a:lnTo>
                <a:lnTo>
                  <a:pt x="4979670" y="1119632"/>
                </a:lnTo>
                <a:lnTo>
                  <a:pt x="4998720" y="1119632"/>
                </a:lnTo>
                <a:lnTo>
                  <a:pt x="4998720" y="1099692"/>
                </a:lnTo>
                <a:close/>
              </a:path>
              <a:path w="5055870" h="2066925">
                <a:moveTo>
                  <a:pt x="4979670" y="1139444"/>
                </a:moveTo>
                <a:lnTo>
                  <a:pt x="4960620" y="1139444"/>
                </a:lnTo>
                <a:lnTo>
                  <a:pt x="4960620" y="1159383"/>
                </a:lnTo>
                <a:lnTo>
                  <a:pt x="4979670" y="1159383"/>
                </a:lnTo>
                <a:lnTo>
                  <a:pt x="4979670" y="1139444"/>
                </a:lnTo>
                <a:close/>
              </a:path>
              <a:path w="5055870" h="2066925">
                <a:moveTo>
                  <a:pt x="4960620" y="1179322"/>
                </a:moveTo>
                <a:lnTo>
                  <a:pt x="4941443" y="1179322"/>
                </a:lnTo>
                <a:lnTo>
                  <a:pt x="4941443" y="1199134"/>
                </a:lnTo>
                <a:lnTo>
                  <a:pt x="4960620" y="1199134"/>
                </a:lnTo>
                <a:lnTo>
                  <a:pt x="4960620" y="1179322"/>
                </a:lnTo>
                <a:close/>
              </a:path>
              <a:path w="5055870" h="2066925">
                <a:moveTo>
                  <a:pt x="4941443" y="1219073"/>
                </a:moveTo>
                <a:lnTo>
                  <a:pt x="4922393" y="1219073"/>
                </a:lnTo>
                <a:lnTo>
                  <a:pt x="4922393" y="1238885"/>
                </a:lnTo>
                <a:lnTo>
                  <a:pt x="4941443" y="1238885"/>
                </a:lnTo>
                <a:lnTo>
                  <a:pt x="4941443" y="1219073"/>
                </a:lnTo>
                <a:close/>
              </a:path>
              <a:path w="5055870" h="2066925">
                <a:moveTo>
                  <a:pt x="4922393" y="1258824"/>
                </a:moveTo>
                <a:lnTo>
                  <a:pt x="4903343" y="1258824"/>
                </a:lnTo>
                <a:lnTo>
                  <a:pt x="4903343" y="1278763"/>
                </a:lnTo>
                <a:lnTo>
                  <a:pt x="4922393" y="1278763"/>
                </a:lnTo>
                <a:lnTo>
                  <a:pt x="4922393" y="1258824"/>
                </a:lnTo>
                <a:close/>
              </a:path>
              <a:path w="5055870" h="2066925">
                <a:moveTo>
                  <a:pt x="4903343" y="1298575"/>
                </a:moveTo>
                <a:lnTo>
                  <a:pt x="4884293" y="1298575"/>
                </a:lnTo>
                <a:lnTo>
                  <a:pt x="4884293" y="1318514"/>
                </a:lnTo>
                <a:lnTo>
                  <a:pt x="4903343" y="1318514"/>
                </a:lnTo>
                <a:lnTo>
                  <a:pt x="4903343" y="1298575"/>
                </a:lnTo>
                <a:close/>
              </a:path>
              <a:path w="5055870" h="2066925">
                <a:moveTo>
                  <a:pt x="4884293" y="1338452"/>
                </a:moveTo>
                <a:lnTo>
                  <a:pt x="4865243" y="1338452"/>
                </a:lnTo>
                <a:lnTo>
                  <a:pt x="4865243" y="1358264"/>
                </a:lnTo>
                <a:lnTo>
                  <a:pt x="4884293" y="1358264"/>
                </a:lnTo>
                <a:lnTo>
                  <a:pt x="4884293" y="1338452"/>
                </a:lnTo>
                <a:close/>
              </a:path>
              <a:path w="5055870" h="2066925">
                <a:moveTo>
                  <a:pt x="4865243" y="1378203"/>
                </a:moveTo>
                <a:lnTo>
                  <a:pt x="4846193" y="1378203"/>
                </a:lnTo>
                <a:lnTo>
                  <a:pt x="4846193" y="1398142"/>
                </a:lnTo>
                <a:lnTo>
                  <a:pt x="4865243" y="1398142"/>
                </a:lnTo>
                <a:lnTo>
                  <a:pt x="4865243" y="1378203"/>
                </a:lnTo>
                <a:close/>
              </a:path>
              <a:path w="5055870" h="2066925">
                <a:moveTo>
                  <a:pt x="4846193" y="1417954"/>
                </a:moveTo>
                <a:lnTo>
                  <a:pt x="4827143" y="1417954"/>
                </a:lnTo>
                <a:lnTo>
                  <a:pt x="4827143" y="1437894"/>
                </a:lnTo>
                <a:lnTo>
                  <a:pt x="4846193" y="1437894"/>
                </a:lnTo>
                <a:lnTo>
                  <a:pt x="4846193" y="1417954"/>
                </a:lnTo>
                <a:close/>
              </a:path>
              <a:path w="5055870" h="2066925">
                <a:moveTo>
                  <a:pt x="4827143" y="1457705"/>
                </a:moveTo>
                <a:lnTo>
                  <a:pt x="4808093" y="1457705"/>
                </a:lnTo>
                <a:lnTo>
                  <a:pt x="4808093" y="1477645"/>
                </a:lnTo>
                <a:lnTo>
                  <a:pt x="4827143" y="1477645"/>
                </a:lnTo>
                <a:lnTo>
                  <a:pt x="4827143" y="1457705"/>
                </a:lnTo>
                <a:close/>
              </a:path>
              <a:path w="5055870" h="2066925">
                <a:moveTo>
                  <a:pt x="4808093" y="1497584"/>
                </a:moveTo>
                <a:lnTo>
                  <a:pt x="4789043" y="1497584"/>
                </a:lnTo>
                <a:lnTo>
                  <a:pt x="4789043" y="1517396"/>
                </a:lnTo>
                <a:lnTo>
                  <a:pt x="4808093" y="1517396"/>
                </a:lnTo>
                <a:lnTo>
                  <a:pt x="4808093" y="1497584"/>
                </a:lnTo>
                <a:close/>
              </a:path>
              <a:path w="5055870" h="2066925">
                <a:moveTo>
                  <a:pt x="4789043" y="1537335"/>
                </a:moveTo>
                <a:lnTo>
                  <a:pt x="4769993" y="1537335"/>
                </a:lnTo>
                <a:lnTo>
                  <a:pt x="4769993" y="1557274"/>
                </a:lnTo>
                <a:lnTo>
                  <a:pt x="4789043" y="1557274"/>
                </a:lnTo>
                <a:lnTo>
                  <a:pt x="4789043" y="1537335"/>
                </a:lnTo>
                <a:close/>
              </a:path>
              <a:path w="5055870" h="2066925">
                <a:moveTo>
                  <a:pt x="4769993" y="1577086"/>
                </a:moveTo>
                <a:lnTo>
                  <a:pt x="4750943" y="1577086"/>
                </a:lnTo>
                <a:lnTo>
                  <a:pt x="4750943" y="1597025"/>
                </a:lnTo>
                <a:lnTo>
                  <a:pt x="4769993" y="1597025"/>
                </a:lnTo>
                <a:lnTo>
                  <a:pt x="4769993" y="1577086"/>
                </a:lnTo>
                <a:close/>
              </a:path>
              <a:path w="5055870" h="2066925">
                <a:moveTo>
                  <a:pt x="4750943" y="1616964"/>
                </a:moveTo>
                <a:lnTo>
                  <a:pt x="4731893" y="1616964"/>
                </a:lnTo>
                <a:lnTo>
                  <a:pt x="4731893" y="1636776"/>
                </a:lnTo>
                <a:lnTo>
                  <a:pt x="4750943" y="1636776"/>
                </a:lnTo>
                <a:lnTo>
                  <a:pt x="4750943" y="1616964"/>
                </a:lnTo>
                <a:close/>
              </a:path>
              <a:path w="5055870" h="2066925">
                <a:moveTo>
                  <a:pt x="4731893" y="1656714"/>
                </a:moveTo>
                <a:lnTo>
                  <a:pt x="4712716" y="1656714"/>
                </a:lnTo>
                <a:lnTo>
                  <a:pt x="4712716" y="1676653"/>
                </a:lnTo>
                <a:lnTo>
                  <a:pt x="4731893" y="1676653"/>
                </a:lnTo>
                <a:lnTo>
                  <a:pt x="4731893" y="1656714"/>
                </a:lnTo>
                <a:close/>
              </a:path>
              <a:path w="5055870" h="2066925">
                <a:moveTo>
                  <a:pt x="4712716" y="1696465"/>
                </a:moveTo>
                <a:lnTo>
                  <a:pt x="4693666" y="1696465"/>
                </a:lnTo>
                <a:lnTo>
                  <a:pt x="4693666" y="1716404"/>
                </a:lnTo>
                <a:lnTo>
                  <a:pt x="4712716" y="1716404"/>
                </a:lnTo>
                <a:lnTo>
                  <a:pt x="4712716" y="1696465"/>
                </a:lnTo>
                <a:close/>
              </a:path>
              <a:path w="5055870" h="2066925">
                <a:moveTo>
                  <a:pt x="4693666" y="1736216"/>
                </a:moveTo>
                <a:lnTo>
                  <a:pt x="4674616" y="1736216"/>
                </a:lnTo>
                <a:lnTo>
                  <a:pt x="4674616" y="1756155"/>
                </a:lnTo>
                <a:lnTo>
                  <a:pt x="4693666" y="1756155"/>
                </a:lnTo>
                <a:lnTo>
                  <a:pt x="4693666" y="1736216"/>
                </a:lnTo>
                <a:close/>
              </a:path>
              <a:path w="5055870" h="2066925">
                <a:moveTo>
                  <a:pt x="4674616" y="1776095"/>
                </a:moveTo>
                <a:lnTo>
                  <a:pt x="4655566" y="1776095"/>
                </a:lnTo>
                <a:lnTo>
                  <a:pt x="4655566" y="1795907"/>
                </a:lnTo>
                <a:lnTo>
                  <a:pt x="4674616" y="1795907"/>
                </a:lnTo>
                <a:lnTo>
                  <a:pt x="4674616" y="1776095"/>
                </a:lnTo>
                <a:close/>
              </a:path>
              <a:path w="5055870" h="2066925">
                <a:moveTo>
                  <a:pt x="4655566" y="1815846"/>
                </a:moveTo>
                <a:lnTo>
                  <a:pt x="4636516" y="1815846"/>
                </a:lnTo>
                <a:lnTo>
                  <a:pt x="4636516" y="1835785"/>
                </a:lnTo>
                <a:lnTo>
                  <a:pt x="4655566" y="1835785"/>
                </a:lnTo>
                <a:lnTo>
                  <a:pt x="4655566" y="1815846"/>
                </a:lnTo>
                <a:close/>
              </a:path>
              <a:path w="5055870" h="2066925">
                <a:moveTo>
                  <a:pt x="4636516" y="1855597"/>
                </a:moveTo>
                <a:lnTo>
                  <a:pt x="4617466" y="1855597"/>
                </a:lnTo>
                <a:lnTo>
                  <a:pt x="4617466" y="1875536"/>
                </a:lnTo>
                <a:lnTo>
                  <a:pt x="4636516" y="1875536"/>
                </a:lnTo>
                <a:lnTo>
                  <a:pt x="4636516" y="1855597"/>
                </a:lnTo>
                <a:close/>
              </a:path>
              <a:path w="5055870" h="2066925">
                <a:moveTo>
                  <a:pt x="4617466" y="1895475"/>
                </a:moveTo>
                <a:lnTo>
                  <a:pt x="4598416" y="1895475"/>
                </a:lnTo>
                <a:lnTo>
                  <a:pt x="4598416" y="1915287"/>
                </a:lnTo>
                <a:lnTo>
                  <a:pt x="4617466" y="1915287"/>
                </a:lnTo>
                <a:lnTo>
                  <a:pt x="4617466" y="1895475"/>
                </a:lnTo>
                <a:close/>
              </a:path>
              <a:path w="5055870" h="2066925">
                <a:moveTo>
                  <a:pt x="4598416" y="1935226"/>
                </a:moveTo>
                <a:lnTo>
                  <a:pt x="4579366" y="1935226"/>
                </a:lnTo>
                <a:lnTo>
                  <a:pt x="4579366" y="1955038"/>
                </a:lnTo>
                <a:lnTo>
                  <a:pt x="4598416" y="1955038"/>
                </a:lnTo>
                <a:lnTo>
                  <a:pt x="4598416" y="1935226"/>
                </a:lnTo>
                <a:close/>
              </a:path>
              <a:path w="5055870" h="2066925">
                <a:moveTo>
                  <a:pt x="4579366" y="1974977"/>
                </a:moveTo>
                <a:lnTo>
                  <a:pt x="4560316" y="1974977"/>
                </a:lnTo>
                <a:lnTo>
                  <a:pt x="4560316" y="1994915"/>
                </a:lnTo>
                <a:lnTo>
                  <a:pt x="4579366" y="1994915"/>
                </a:lnTo>
                <a:lnTo>
                  <a:pt x="4579366" y="1974977"/>
                </a:lnTo>
                <a:close/>
              </a:path>
              <a:path w="5055870" h="2066925">
                <a:moveTo>
                  <a:pt x="4560316" y="2014727"/>
                </a:moveTo>
                <a:lnTo>
                  <a:pt x="4541266" y="2014727"/>
                </a:lnTo>
                <a:lnTo>
                  <a:pt x="4541266" y="2034666"/>
                </a:lnTo>
                <a:lnTo>
                  <a:pt x="4560316" y="2034666"/>
                </a:lnTo>
                <a:lnTo>
                  <a:pt x="4560316" y="2014727"/>
                </a:lnTo>
                <a:close/>
              </a:path>
              <a:path w="5055870" h="2066925">
                <a:moveTo>
                  <a:pt x="4531741" y="2047875"/>
                </a:moveTo>
                <a:lnTo>
                  <a:pt x="4515739" y="2047875"/>
                </a:lnTo>
                <a:lnTo>
                  <a:pt x="4515739" y="2066925"/>
                </a:lnTo>
                <a:lnTo>
                  <a:pt x="4536948" y="2066925"/>
                </a:lnTo>
                <a:lnTo>
                  <a:pt x="4541266" y="2062607"/>
                </a:lnTo>
                <a:lnTo>
                  <a:pt x="4541266" y="2057400"/>
                </a:lnTo>
                <a:lnTo>
                  <a:pt x="4522216" y="2057400"/>
                </a:lnTo>
                <a:lnTo>
                  <a:pt x="4522216" y="2054225"/>
                </a:lnTo>
                <a:lnTo>
                  <a:pt x="4531741" y="2054225"/>
                </a:lnTo>
                <a:lnTo>
                  <a:pt x="4531741" y="2047875"/>
                </a:lnTo>
                <a:close/>
              </a:path>
              <a:path w="5055870" h="2066925">
                <a:moveTo>
                  <a:pt x="4541266" y="2054225"/>
                </a:moveTo>
                <a:lnTo>
                  <a:pt x="4531741" y="2054225"/>
                </a:lnTo>
                <a:lnTo>
                  <a:pt x="4531741" y="2057400"/>
                </a:lnTo>
                <a:lnTo>
                  <a:pt x="4541266" y="2057400"/>
                </a:lnTo>
                <a:lnTo>
                  <a:pt x="4541266" y="2054225"/>
                </a:lnTo>
                <a:close/>
              </a:path>
              <a:path w="5055870" h="2066925">
                <a:moveTo>
                  <a:pt x="4477639" y="2047875"/>
                </a:moveTo>
                <a:lnTo>
                  <a:pt x="4458589" y="2047875"/>
                </a:lnTo>
                <a:lnTo>
                  <a:pt x="4458589" y="2066925"/>
                </a:lnTo>
                <a:lnTo>
                  <a:pt x="4477639" y="2066925"/>
                </a:lnTo>
                <a:lnTo>
                  <a:pt x="4477639" y="2047875"/>
                </a:lnTo>
                <a:close/>
              </a:path>
              <a:path w="5055870" h="2066925">
                <a:moveTo>
                  <a:pt x="4439539" y="2028063"/>
                </a:moveTo>
                <a:lnTo>
                  <a:pt x="4420489" y="2028063"/>
                </a:lnTo>
                <a:lnTo>
                  <a:pt x="4420489" y="2047875"/>
                </a:lnTo>
                <a:lnTo>
                  <a:pt x="4439539" y="2047875"/>
                </a:lnTo>
                <a:lnTo>
                  <a:pt x="4439539" y="2028063"/>
                </a:lnTo>
                <a:close/>
              </a:path>
              <a:path w="5055870" h="2066925">
                <a:moveTo>
                  <a:pt x="4401439" y="2008124"/>
                </a:moveTo>
                <a:lnTo>
                  <a:pt x="4382389" y="2008124"/>
                </a:lnTo>
                <a:lnTo>
                  <a:pt x="4382389" y="2028063"/>
                </a:lnTo>
                <a:lnTo>
                  <a:pt x="4401439" y="2028063"/>
                </a:lnTo>
                <a:lnTo>
                  <a:pt x="4401439" y="2008124"/>
                </a:lnTo>
                <a:close/>
              </a:path>
              <a:path w="5055870" h="2066925">
                <a:moveTo>
                  <a:pt x="4363339" y="1988185"/>
                </a:moveTo>
                <a:lnTo>
                  <a:pt x="4344289" y="1988185"/>
                </a:lnTo>
                <a:lnTo>
                  <a:pt x="4344289" y="2008124"/>
                </a:lnTo>
                <a:lnTo>
                  <a:pt x="4363339" y="2008124"/>
                </a:lnTo>
                <a:lnTo>
                  <a:pt x="4363339" y="1988185"/>
                </a:lnTo>
                <a:close/>
              </a:path>
              <a:path w="5055870" h="2066925">
                <a:moveTo>
                  <a:pt x="4325112" y="1968373"/>
                </a:moveTo>
                <a:lnTo>
                  <a:pt x="4306062" y="1968373"/>
                </a:lnTo>
                <a:lnTo>
                  <a:pt x="4306062" y="1988185"/>
                </a:lnTo>
                <a:lnTo>
                  <a:pt x="4325112" y="1988185"/>
                </a:lnTo>
                <a:lnTo>
                  <a:pt x="4325112" y="1968373"/>
                </a:lnTo>
                <a:close/>
              </a:path>
              <a:path w="5055870" h="2066925">
                <a:moveTo>
                  <a:pt x="4287012" y="1948434"/>
                </a:moveTo>
                <a:lnTo>
                  <a:pt x="4267962" y="1948434"/>
                </a:lnTo>
                <a:lnTo>
                  <a:pt x="4267962" y="1968373"/>
                </a:lnTo>
                <a:lnTo>
                  <a:pt x="4287012" y="1968373"/>
                </a:lnTo>
                <a:lnTo>
                  <a:pt x="4287012" y="1948434"/>
                </a:lnTo>
                <a:close/>
              </a:path>
              <a:path w="5055870" h="2066925">
                <a:moveTo>
                  <a:pt x="4248912" y="1928495"/>
                </a:moveTo>
                <a:lnTo>
                  <a:pt x="4229862" y="1928495"/>
                </a:lnTo>
                <a:lnTo>
                  <a:pt x="4229862" y="1948434"/>
                </a:lnTo>
                <a:lnTo>
                  <a:pt x="4248912" y="1948434"/>
                </a:lnTo>
                <a:lnTo>
                  <a:pt x="4248912" y="1928495"/>
                </a:lnTo>
                <a:close/>
              </a:path>
              <a:path w="5055870" h="2066925">
                <a:moveTo>
                  <a:pt x="4210812" y="1908683"/>
                </a:moveTo>
                <a:lnTo>
                  <a:pt x="4191762" y="1908683"/>
                </a:lnTo>
                <a:lnTo>
                  <a:pt x="4191762" y="1928495"/>
                </a:lnTo>
                <a:lnTo>
                  <a:pt x="4210812" y="1928495"/>
                </a:lnTo>
                <a:lnTo>
                  <a:pt x="4210812" y="1908683"/>
                </a:lnTo>
                <a:close/>
              </a:path>
              <a:path w="5055870" h="2066925">
                <a:moveTo>
                  <a:pt x="4172712" y="1888744"/>
                </a:moveTo>
                <a:lnTo>
                  <a:pt x="4153662" y="1888744"/>
                </a:lnTo>
                <a:lnTo>
                  <a:pt x="4153662" y="1908683"/>
                </a:lnTo>
                <a:lnTo>
                  <a:pt x="4172712" y="1908683"/>
                </a:lnTo>
                <a:lnTo>
                  <a:pt x="4172712" y="1888744"/>
                </a:lnTo>
                <a:close/>
              </a:path>
              <a:path w="5055870" h="2066925">
                <a:moveTo>
                  <a:pt x="4134612" y="1868804"/>
                </a:moveTo>
                <a:lnTo>
                  <a:pt x="4115562" y="1868804"/>
                </a:lnTo>
                <a:lnTo>
                  <a:pt x="4115562" y="1888744"/>
                </a:lnTo>
                <a:lnTo>
                  <a:pt x="4134612" y="1888744"/>
                </a:lnTo>
                <a:lnTo>
                  <a:pt x="4134612" y="1868804"/>
                </a:lnTo>
                <a:close/>
              </a:path>
              <a:path w="5055870" h="2066925">
                <a:moveTo>
                  <a:pt x="4096385" y="1848992"/>
                </a:moveTo>
                <a:lnTo>
                  <a:pt x="4077335" y="1848992"/>
                </a:lnTo>
                <a:lnTo>
                  <a:pt x="4077335" y="1868804"/>
                </a:lnTo>
                <a:lnTo>
                  <a:pt x="4096385" y="1868804"/>
                </a:lnTo>
                <a:lnTo>
                  <a:pt x="4096385" y="1848992"/>
                </a:lnTo>
                <a:close/>
              </a:path>
              <a:path w="5055870" h="2066925">
                <a:moveTo>
                  <a:pt x="4058285" y="1829053"/>
                </a:moveTo>
                <a:lnTo>
                  <a:pt x="4039235" y="1829053"/>
                </a:lnTo>
                <a:lnTo>
                  <a:pt x="4039235" y="1848992"/>
                </a:lnTo>
                <a:lnTo>
                  <a:pt x="4058285" y="1848992"/>
                </a:lnTo>
                <a:lnTo>
                  <a:pt x="4058285" y="1829053"/>
                </a:lnTo>
                <a:close/>
              </a:path>
              <a:path w="5055870" h="2066925">
                <a:moveTo>
                  <a:pt x="4020185" y="1809241"/>
                </a:moveTo>
                <a:lnTo>
                  <a:pt x="4001135" y="1809241"/>
                </a:lnTo>
                <a:lnTo>
                  <a:pt x="4001135" y="1829053"/>
                </a:lnTo>
                <a:lnTo>
                  <a:pt x="4020185" y="1829053"/>
                </a:lnTo>
                <a:lnTo>
                  <a:pt x="4020185" y="1809241"/>
                </a:lnTo>
                <a:close/>
              </a:path>
              <a:path w="5055870" h="2066925">
                <a:moveTo>
                  <a:pt x="3982085" y="1789302"/>
                </a:moveTo>
                <a:lnTo>
                  <a:pt x="3963035" y="1789302"/>
                </a:lnTo>
                <a:lnTo>
                  <a:pt x="3963035" y="1809241"/>
                </a:lnTo>
                <a:lnTo>
                  <a:pt x="3982085" y="1809241"/>
                </a:lnTo>
                <a:lnTo>
                  <a:pt x="3982085" y="1789302"/>
                </a:lnTo>
                <a:close/>
              </a:path>
              <a:path w="5055870" h="2066925">
                <a:moveTo>
                  <a:pt x="3943985" y="1769364"/>
                </a:moveTo>
                <a:lnTo>
                  <a:pt x="3924935" y="1769364"/>
                </a:lnTo>
                <a:lnTo>
                  <a:pt x="3924935" y="1789302"/>
                </a:lnTo>
                <a:lnTo>
                  <a:pt x="3943985" y="1789302"/>
                </a:lnTo>
                <a:lnTo>
                  <a:pt x="3943985" y="1769364"/>
                </a:lnTo>
                <a:close/>
              </a:path>
              <a:path w="5055870" h="2066925">
                <a:moveTo>
                  <a:pt x="3905885" y="1749552"/>
                </a:moveTo>
                <a:lnTo>
                  <a:pt x="3886835" y="1749552"/>
                </a:lnTo>
                <a:lnTo>
                  <a:pt x="3886835" y="1769364"/>
                </a:lnTo>
                <a:lnTo>
                  <a:pt x="3905885" y="1769364"/>
                </a:lnTo>
                <a:lnTo>
                  <a:pt x="3905885" y="1749552"/>
                </a:lnTo>
                <a:close/>
              </a:path>
              <a:path w="5055870" h="2066925">
                <a:moveTo>
                  <a:pt x="3867658" y="1729613"/>
                </a:moveTo>
                <a:lnTo>
                  <a:pt x="3848608" y="1729613"/>
                </a:lnTo>
                <a:lnTo>
                  <a:pt x="3848608" y="1749552"/>
                </a:lnTo>
                <a:lnTo>
                  <a:pt x="3867658" y="1749552"/>
                </a:lnTo>
                <a:lnTo>
                  <a:pt x="3867658" y="1729613"/>
                </a:lnTo>
                <a:close/>
              </a:path>
              <a:path w="5055870" h="2066925">
                <a:moveTo>
                  <a:pt x="3829558" y="1709674"/>
                </a:moveTo>
                <a:lnTo>
                  <a:pt x="3810508" y="1709674"/>
                </a:lnTo>
                <a:lnTo>
                  <a:pt x="3810508" y="1729613"/>
                </a:lnTo>
                <a:lnTo>
                  <a:pt x="3829558" y="1729613"/>
                </a:lnTo>
                <a:lnTo>
                  <a:pt x="3829558" y="1709674"/>
                </a:lnTo>
                <a:close/>
              </a:path>
              <a:path w="5055870" h="2066925">
                <a:moveTo>
                  <a:pt x="3791458" y="1689862"/>
                </a:moveTo>
                <a:lnTo>
                  <a:pt x="3772408" y="1689862"/>
                </a:lnTo>
                <a:lnTo>
                  <a:pt x="3772408" y="1709674"/>
                </a:lnTo>
                <a:lnTo>
                  <a:pt x="3791458" y="1709674"/>
                </a:lnTo>
                <a:lnTo>
                  <a:pt x="3791458" y="1689862"/>
                </a:lnTo>
                <a:close/>
              </a:path>
              <a:path w="5055870" h="2066925">
                <a:moveTo>
                  <a:pt x="3753358" y="1669923"/>
                </a:moveTo>
                <a:lnTo>
                  <a:pt x="3734308" y="1669923"/>
                </a:lnTo>
                <a:lnTo>
                  <a:pt x="3734308" y="1689862"/>
                </a:lnTo>
                <a:lnTo>
                  <a:pt x="3753358" y="1689862"/>
                </a:lnTo>
                <a:lnTo>
                  <a:pt x="3753358" y="1669923"/>
                </a:lnTo>
                <a:close/>
              </a:path>
              <a:path w="5055870" h="2066925">
                <a:moveTo>
                  <a:pt x="3715258" y="1649984"/>
                </a:moveTo>
                <a:lnTo>
                  <a:pt x="3696208" y="1649984"/>
                </a:lnTo>
                <a:lnTo>
                  <a:pt x="3696208" y="1669923"/>
                </a:lnTo>
                <a:lnTo>
                  <a:pt x="3715258" y="1669923"/>
                </a:lnTo>
                <a:lnTo>
                  <a:pt x="3715258" y="1649984"/>
                </a:lnTo>
                <a:close/>
              </a:path>
              <a:path w="5055870" h="2066925">
                <a:moveTo>
                  <a:pt x="3677158" y="1630172"/>
                </a:moveTo>
                <a:lnTo>
                  <a:pt x="3658108" y="1630172"/>
                </a:lnTo>
                <a:lnTo>
                  <a:pt x="3658108" y="1649984"/>
                </a:lnTo>
                <a:lnTo>
                  <a:pt x="3677158" y="1649984"/>
                </a:lnTo>
                <a:lnTo>
                  <a:pt x="3677158" y="1630172"/>
                </a:lnTo>
                <a:close/>
              </a:path>
              <a:path w="5055870" h="2066925">
                <a:moveTo>
                  <a:pt x="3638930" y="1610233"/>
                </a:moveTo>
                <a:lnTo>
                  <a:pt x="3619880" y="1610233"/>
                </a:lnTo>
                <a:lnTo>
                  <a:pt x="3619880" y="1630172"/>
                </a:lnTo>
                <a:lnTo>
                  <a:pt x="3638930" y="1630172"/>
                </a:lnTo>
                <a:lnTo>
                  <a:pt x="3638930" y="1610233"/>
                </a:lnTo>
                <a:close/>
              </a:path>
              <a:path w="5055870" h="2066925">
                <a:moveTo>
                  <a:pt x="3600830" y="1590294"/>
                </a:moveTo>
                <a:lnTo>
                  <a:pt x="3581780" y="1590294"/>
                </a:lnTo>
                <a:lnTo>
                  <a:pt x="3581780" y="1610233"/>
                </a:lnTo>
                <a:lnTo>
                  <a:pt x="3600830" y="1610233"/>
                </a:lnTo>
                <a:lnTo>
                  <a:pt x="3600830" y="1590294"/>
                </a:lnTo>
                <a:close/>
              </a:path>
              <a:path w="5055870" h="2066925">
                <a:moveTo>
                  <a:pt x="3562730" y="1570482"/>
                </a:moveTo>
                <a:lnTo>
                  <a:pt x="3543680" y="1570482"/>
                </a:lnTo>
                <a:lnTo>
                  <a:pt x="3543680" y="1590294"/>
                </a:lnTo>
                <a:lnTo>
                  <a:pt x="3562730" y="1590294"/>
                </a:lnTo>
                <a:lnTo>
                  <a:pt x="3562730" y="1570482"/>
                </a:lnTo>
                <a:close/>
              </a:path>
              <a:path w="5055870" h="2066925">
                <a:moveTo>
                  <a:pt x="3524630" y="1550542"/>
                </a:moveTo>
                <a:lnTo>
                  <a:pt x="3505580" y="1550542"/>
                </a:lnTo>
                <a:lnTo>
                  <a:pt x="3505580" y="1570482"/>
                </a:lnTo>
                <a:lnTo>
                  <a:pt x="3524630" y="1570482"/>
                </a:lnTo>
                <a:lnTo>
                  <a:pt x="3524630" y="1550542"/>
                </a:lnTo>
                <a:close/>
              </a:path>
              <a:path w="5055870" h="2066925">
                <a:moveTo>
                  <a:pt x="3486530" y="1530730"/>
                </a:moveTo>
                <a:lnTo>
                  <a:pt x="3467480" y="1530730"/>
                </a:lnTo>
                <a:lnTo>
                  <a:pt x="3467480" y="1550542"/>
                </a:lnTo>
                <a:lnTo>
                  <a:pt x="3486530" y="1550542"/>
                </a:lnTo>
                <a:lnTo>
                  <a:pt x="3486530" y="1530730"/>
                </a:lnTo>
                <a:close/>
              </a:path>
              <a:path w="5055870" h="2066925">
                <a:moveTo>
                  <a:pt x="3448430" y="1510791"/>
                </a:moveTo>
                <a:lnTo>
                  <a:pt x="3429380" y="1510791"/>
                </a:lnTo>
                <a:lnTo>
                  <a:pt x="3429380" y="1530730"/>
                </a:lnTo>
                <a:lnTo>
                  <a:pt x="3448430" y="1530730"/>
                </a:lnTo>
                <a:lnTo>
                  <a:pt x="3448430" y="1510791"/>
                </a:lnTo>
                <a:close/>
              </a:path>
              <a:path w="5055870" h="2066925">
                <a:moveTo>
                  <a:pt x="3410204" y="1490852"/>
                </a:moveTo>
                <a:lnTo>
                  <a:pt x="3391154" y="1490852"/>
                </a:lnTo>
                <a:lnTo>
                  <a:pt x="3391154" y="1510791"/>
                </a:lnTo>
                <a:lnTo>
                  <a:pt x="3410204" y="1510791"/>
                </a:lnTo>
                <a:lnTo>
                  <a:pt x="3410204" y="1490852"/>
                </a:lnTo>
                <a:close/>
              </a:path>
              <a:path w="5055870" h="2066925">
                <a:moveTo>
                  <a:pt x="3372104" y="1471040"/>
                </a:moveTo>
                <a:lnTo>
                  <a:pt x="3353054" y="1471040"/>
                </a:lnTo>
                <a:lnTo>
                  <a:pt x="3353054" y="1490852"/>
                </a:lnTo>
                <a:lnTo>
                  <a:pt x="3372104" y="1490852"/>
                </a:lnTo>
                <a:lnTo>
                  <a:pt x="3372104" y="1471040"/>
                </a:lnTo>
                <a:close/>
              </a:path>
              <a:path w="5055870" h="2066925">
                <a:moveTo>
                  <a:pt x="3334004" y="1451102"/>
                </a:moveTo>
                <a:lnTo>
                  <a:pt x="3314954" y="1451102"/>
                </a:lnTo>
                <a:lnTo>
                  <a:pt x="3314954" y="1471040"/>
                </a:lnTo>
                <a:lnTo>
                  <a:pt x="3334004" y="1471040"/>
                </a:lnTo>
                <a:lnTo>
                  <a:pt x="3334004" y="1451102"/>
                </a:lnTo>
                <a:close/>
              </a:path>
              <a:path w="5055870" h="2066925">
                <a:moveTo>
                  <a:pt x="3295904" y="1431163"/>
                </a:moveTo>
                <a:lnTo>
                  <a:pt x="3276854" y="1431163"/>
                </a:lnTo>
                <a:lnTo>
                  <a:pt x="3276854" y="1451102"/>
                </a:lnTo>
                <a:lnTo>
                  <a:pt x="3295904" y="1451102"/>
                </a:lnTo>
                <a:lnTo>
                  <a:pt x="3295904" y="1431163"/>
                </a:lnTo>
                <a:close/>
              </a:path>
              <a:path w="5055870" h="2066925">
                <a:moveTo>
                  <a:pt x="3257804" y="1411351"/>
                </a:moveTo>
                <a:lnTo>
                  <a:pt x="3238754" y="1411351"/>
                </a:lnTo>
                <a:lnTo>
                  <a:pt x="3238754" y="1431163"/>
                </a:lnTo>
                <a:lnTo>
                  <a:pt x="3257804" y="1431163"/>
                </a:lnTo>
                <a:lnTo>
                  <a:pt x="3257804" y="1411351"/>
                </a:lnTo>
                <a:close/>
              </a:path>
              <a:path w="5055870" h="2066925">
                <a:moveTo>
                  <a:pt x="3219704" y="1391412"/>
                </a:moveTo>
                <a:lnTo>
                  <a:pt x="3200654" y="1391412"/>
                </a:lnTo>
                <a:lnTo>
                  <a:pt x="3200654" y="1411351"/>
                </a:lnTo>
                <a:lnTo>
                  <a:pt x="3219704" y="1411351"/>
                </a:lnTo>
                <a:lnTo>
                  <a:pt x="3219704" y="1391412"/>
                </a:lnTo>
                <a:close/>
              </a:path>
              <a:path w="5055870" h="2066925">
                <a:moveTo>
                  <a:pt x="3181477" y="1371473"/>
                </a:moveTo>
                <a:lnTo>
                  <a:pt x="3162427" y="1371473"/>
                </a:lnTo>
                <a:lnTo>
                  <a:pt x="3162427" y="1391412"/>
                </a:lnTo>
                <a:lnTo>
                  <a:pt x="3181477" y="1391412"/>
                </a:lnTo>
                <a:lnTo>
                  <a:pt x="3181477" y="1371473"/>
                </a:lnTo>
                <a:close/>
              </a:path>
              <a:path w="5055870" h="2066925">
                <a:moveTo>
                  <a:pt x="3143377" y="1351661"/>
                </a:moveTo>
                <a:lnTo>
                  <a:pt x="3124327" y="1351661"/>
                </a:lnTo>
                <a:lnTo>
                  <a:pt x="3124327" y="1371473"/>
                </a:lnTo>
                <a:lnTo>
                  <a:pt x="3143377" y="1371473"/>
                </a:lnTo>
                <a:lnTo>
                  <a:pt x="3143377" y="1351661"/>
                </a:lnTo>
                <a:close/>
              </a:path>
              <a:path w="5055870" h="2066925">
                <a:moveTo>
                  <a:pt x="3105277" y="1331722"/>
                </a:moveTo>
                <a:lnTo>
                  <a:pt x="3086227" y="1331722"/>
                </a:lnTo>
                <a:lnTo>
                  <a:pt x="3086227" y="1351661"/>
                </a:lnTo>
                <a:lnTo>
                  <a:pt x="3105277" y="1351661"/>
                </a:lnTo>
                <a:lnTo>
                  <a:pt x="3105277" y="1331722"/>
                </a:lnTo>
                <a:close/>
              </a:path>
              <a:path w="5055870" h="2066925">
                <a:moveTo>
                  <a:pt x="3067177" y="1311910"/>
                </a:moveTo>
                <a:lnTo>
                  <a:pt x="3048127" y="1311910"/>
                </a:lnTo>
                <a:lnTo>
                  <a:pt x="3048127" y="1331722"/>
                </a:lnTo>
                <a:lnTo>
                  <a:pt x="3067177" y="1331722"/>
                </a:lnTo>
                <a:lnTo>
                  <a:pt x="3067177" y="1311910"/>
                </a:lnTo>
                <a:close/>
              </a:path>
              <a:path w="5055870" h="2066925">
                <a:moveTo>
                  <a:pt x="3029077" y="1291971"/>
                </a:moveTo>
                <a:lnTo>
                  <a:pt x="3010027" y="1291971"/>
                </a:lnTo>
                <a:lnTo>
                  <a:pt x="3010027" y="1311910"/>
                </a:lnTo>
                <a:lnTo>
                  <a:pt x="3029077" y="1311910"/>
                </a:lnTo>
                <a:lnTo>
                  <a:pt x="3029077" y="1291971"/>
                </a:lnTo>
                <a:close/>
              </a:path>
              <a:path w="5055870" h="2066925">
                <a:moveTo>
                  <a:pt x="2990977" y="1272032"/>
                </a:moveTo>
                <a:lnTo>
                  <a:pt x="2971800" y="1272032"/>
                </a:lnTo>
                <a:lnTo>
                  <a:pt x="2971800" y="1291971"/>
                </a:lnTo>
                <a:lnTo>
                  <a:pt x="2990977" y="1291971"/>
                </a:lnTo>
                <a:lnTo>
                  <a:pt x="2990977" y="1272032"/>
                </a:lnTo>
                <a:close/>
              </a:path>
              <a:path w="5055870" h="2066925">
                <a:moveTo>
                  <a:pt x="2952750" y="1252220"/>
                </a:moveTo>
                <a:lnTo>
                  <a:pt x="2933700" y="1252220"/>
                </a:lnTo>
                <a:lnTo>
                  <a:pt x="2933700" y="1272032"/>
                </a:lnTo>
                <a:lnTo>
                  <a:pt x="2952750" y="1272032"/>
                </a:lnTo>
                <a:lnTo>
                  <a:pt x="2952750" y="1252220"/>
                </a:lnTo>
                <a:close/>
              </a:path>
              <a:path w="5055870" h="2066925">
                <a:moveTo>
                  <a:pt x="2914650" y="1232280"/>
                </a:moveTo>
                <a:lnTo>
                  <a:pt x="2895600" y="1232280"/>
                </a:lnTo>
                <a:lnTo>
                  <a:pt x="2895600" y="1252220"/>
                </a:lnTo>
                <a:lnTo>
                  <a:pt x="2914650" y="1252220"/>
                </a:lnTo>
                <a:lnTo>
                  <a:pt x="2914650" y="1232280"/>
                </a:lnTo>
                <a:close/>
              </a:path>
              <a:path w="5055870" h="2066925">
                <a:moveTo>
                  <a:pt x="2876550" y="1212341"/>
                </a:moveTo>
                <a:lnTo>
                  <a:pt x="2857500" y="1212341"/>
                </a:lnTo>
                <a:lnTo>
                  <a:pt x="2857500" y="1232280"/>
                </a:lnTo>
                <a:lnTo>
                  <a:pt x="2876550" y="1232280"/>
                </a:lnTo>
                <a:lnTo>
                  <a:pt x="2876550" y="1212341"/>
                </a:lnTo>
                <a:close/>
              </a:path>
              <a:path w="5055870" h="2066925">
                <a:moveTo>
                  <a:pt x="2838450" y="1192529"/>
                </a:moveTo>
                <a:lnTo>
                  <a:pt x="2819400" y="1192529"/>
                </a:lnTo>
                <a:lnTo>
                  <a:pt x="2819400" y="1212341"/>
                </a:lnTo>
                <a:lnTo>
                  <a:pt x="2838450" y="1212341"/>
                </a:lnTo>
                <a:lnTo>
                  <a:pt x="2838450" y="1192529"/>
                </a:lnTo>
                <a:close/>
              </a:path>
              <a:path w="5055870" h="2066925">
                <a:moveTo>
                  <a:pt x="2800350" y="1172590"/>
                </a:moveTo>
                <a:lnTo>
                  <a:pt x="2781300" y="1172590"/>
                </a:lnTo>
                <a:lnTo>
                  <a:pt x="2781300" y="1192529"/>
                </a:lnTo>
                <a:lnTo>
                  <a:pt x="2800350" y="1192529"/>
                </a:lnTo>
                <a:lnTo>
                  <a:pt x="2800350" y="1172590"/>
                </a:lnTo>
                <a:close/>
              </a:path>
              <a:path w="5055870" h="2066925">
                <a:moveTo>
                  <a:pt x="2762250" y="1152652"/>
                </a:moveTo>
                <a:lnTo>
                  <a:pt x="2743073" y="1152652"/>
                </a:lnTo>
                <a:lnTo>
                  <a:pt x="2743073" y="1172590"/>
                </a:lnTo>
                <a:lnTo>
                  <a:pt x="2762250" y="1172590"/>
                </a:lnTo>
                <a:lnTo>
                  <a:pt x="2762250" y="1152652"/>
                </a:lnTo>
                <a:close/>
              </a:path>
              <a:path w="5055870" h="2066925">
                <a:moveTo>
                  <a:pt x="2724023" y="1132839"/>
                </a:moveTo>
                <a:lnTo>
                  <a:pt x="2704973" y="1132839"/>
                </a:lnTo>
                <a:lnTo>
                  <a:pt x="2704973" y="1152652"/>
                </a:lnTo>
                <a:lnTo>
                  <a:pt x="2724023" y="1152652"/>
                </a:lnTo>
                <a:lnTo>
                  <a:pt x="2724023" y="1132839"/>
                </a:lnTo>
                <a:close/>
              </a:path>
              <a:path w="5055870" h="2066925">
                <a:moveTo>
                  <a:pt x="2685923" y="1112901"/>
                </a:moveTo>
                <a:lnTo>
                  <a:pt x="2666873" y="1112901"/>
                </a:lnTo>
                <a:lnTo>
                  <a:pt x="2666873" y="1132839"/>
                </a:lnTo>
                <a:lnTo>
                  <a:pt x="2685923" y="1132839"/>
                </a:lnTo>
                <a:lnTo>
                  <a:pt x="2685923" y="1112901"/>
                </a:lnTo>
                <a:close/>
              </a:path>
              <a:path w="5055870" h="2066925">
                <a:moveTo>
                  <a:pt x="2647823" y="1092962"/>
                </a:moveTo>
                <a:lnTo>
                  <a:pt x="2628773" y="1092962"/>
                </a:lnTo>
                <a:lnTo>
                  <a:pt x="2628773" y="1112901"/>
                </a:lnTo>
                <a:lnTo>
                  <a:pt x="2647823" y="1112901"/>
                </a:lnTo>
                <a:lnTo>
                  <a:pt x="2647823" y="1092962"/>
                </a:lnTo>
                <a:close/>
              </a:path>
              <a:path w="5055870" h="2066925">
                <a:moveTo>
                  <a:pt x="2609723" y="1073150"/>
                </a:moveTo>
                <a:lnTo>
                  <a:pt x="2590673" y="1073150"/>
                </a:lnTo>
                <a:lnTo>
                  <a:pt x="2590673" y="1092962"/>
                </a:lnTo>
                <a:lnTo>
                  <a:pt x="2609723" y="1092962"/>
                </a:lnTo>
                <a:lnTo>
                  <a:pt x="2609723" y="1073150"/>
                </a:lnTo>
                <a:close/>
              </a:path>
              <a:path w="5055870" h="2066925">
                <a:moveTo>
                  <a:pt x="2571623" y="1053211"/>
                </a:moveTo>
                <a:lnTo>
                  <a:pt x="2552573" y="1053211"/>
                </a:lnTo>
                <a:lnTo>
                  <a:pt x="2552573" y="1073150"/>
                </a:lnTo>
                <a:lnTo>
                  <a:pt x="2571623" y="1073150"/>
                </a:lnTo>
                <a:lnTo>
                  <a:pt x="2571623" y="1053211"/>
                </a:lnTo>
                <a:close/>
              </a:path>
              <a:path w="5055870" h="2066925">
                <a:moveTo>
                  <a:pt x="2533523" y="1033399"/>
                </a:moveTo>
                <a:lnTo>
                  <a:pt x="2514346" y="1033399"/>
                </a:lnTo>
                <a:lnTo>
                  <a:pt x="2514346" y="1053211"/>
                </a:lnTo>
                <a:lnTo>
                  <a:pt x="2533523" y="1053211"/>
                </a:lnTo>
                <a:lnTo>
                  <a:pt x="2533523" y="1033399"/>
                </a:lnTo>
                <a:close/>
              </a:path>
              <a:path w="5055870" h="2066925">
                <a:moveTo>
                  <a:pt x="2495296" y="1013460"/>
                </a:moveTo>
                <a:lnTo>
                  <a:pt x="2476246" y="1013460"/>
                </a:lnTo>
                <a:lnTo>
                  <a:pt x="2476246" y="1033399"/>
                </a:lnTo>
                <a:lnTo>
                  <a:pt x="2495296" y="1033399"/>
                </a:lnTo>
                <a:lnTo>
                  <a:pt x="2495296" y="1013460"/>
                </a:lnTo>
                <a:close/>
              </a:path>
              <a:path w="5055870" h="2066925">
                <a:moveTo>
                  <a:pt x="2457196" y="993521"/>
                </a:moveTo>
                <a:lnTo>
                  <a:pt x="2438146" y="993521"/>
                </a:lnTo>
                <a:lnTo>
                  <a:pt x="2438146" y="1013460"/>
                </a:lnTo>
                <a:lnTo>
                  <a:pt x="2457196" y="1013460"/>
                </a:lnTo>
                <a:lnTo>
                  <a:pt x="2457196" y="993521"/>
                </a:lnTo>
                <a:close/>
              </a:path>
              <a:path w="5055870" h="2066925">
                <a:moveTo>
                  <a:pt x="2419096" y="973709"/>
                </a:moveTo>
                <a:lnTo>
                  <a:pt x="2400046" y="973709"/>
                </a:lnTo>
                <a:lnTo>
                  <a:pt x="2400046" y="993521"/>
                </a:lnTo>
                <a:lnTo>
                  <a:pt x="2419096" y="993521"/>
                </a:lnTo>
                <a:lnTo>
                  <a:pt x="2419096" y="973709"/>
                </a:lnTo>
                <a:close/>
              </a:path>
              <a:path w="5055870" h="2066925">
                <a:moveTo>
                  <a:pt x="2380996" y="953770"/>
                </a:moveTo>
                <a:lnTo>
                  <a:pt x="2361946" y="953770"/>
                </a:lnTo>
                <a:lnTo>
                  <a:pt x="2361946" y="973709"/>
                </a:lnTo>
                <a:lnTo>
                  <a:pt x="2380996" y="973709"/>
                </a:lnTo>
                <a:lnTo>
                  <a:pt x="2380996" y="953770"/>
                </a:lnTo>
                <a:close/>
              </a:path>
              <a:path w="5055870" h="2066925">
                <a:moveTo>
                  <a:pt x="2304796" y="914019"/>
                </a:moveTo>
                <a:lnTo>
                  <a:pt x="2285619" y="914019"/>
                </a:lnTo>
                <a:lnTo>
                  <a:pt x="2285619" y="933830"/>
                </a:lnTo>
                <a:lnTo>
                  <a:pt x="2304796" y="933830"/>
                </a:lnTo>
                <a:lnTo>
                  <a:pt x="2304796" y="914019"/>
                </a:lnTo>
                <a:close/>
              </a:path>
              <a:path w="5055870" h="2066925">
                <a:moveTo>
                  <a:pt x="2266569" y="895096"/>
                </a:moveTo>
                <a:lnTo>
                  <a:pt x="2247519" y="895096"/>
                </a:lnTo>
                <a:lnTo>
                  <a:pt x="2247519" y="914019"/>
                </a:lnTo>
                <a:lnTo>
                  <a:pt x="2266569" y="914019"/>
                </a:lnTo>
                <a:lnTo>
                  <a:pt x="2266569" y="895096"/>
                </a:lnTo>
                <a:close/>
              </a:path>
              <a:path w="5055870" h="2066925">
                <a:moveTo>
                  <a:pt x="2228469" y="876046"/>
                </a:moveTo>
                <a:lnTo>
                  <a:pt x="2209419" y="876046"/>
                </a:lnTo>
                <a:lnTo>
                  <a:pt x="2209419" y="895096"/>
                </a:lnTo>
                <a:lnTo>
                  <a:pt x="2228469" y="895096"/>
                </a:lnTo>
                <a:lnTo>
                  <a:pt x="2228469" y="876046"/>
                </a:lnTo>
                <a:close/>
              </a:path>
              <a:path w="5055870" h="2066925">
                <a:moveTo>
                  <a:pt x="2190369" y="856996"/>
                </a:moveTo>
                <a:lnTo>
                  <a:pt x="2171319" y="856996"/>
                </a:lnTo>
                <a:lnTo>
                  <a:pt x="2171319" y="876046"/>
                </a:lnTo>
                <a:lnTo>
                  <a:pt x="2190369" y="876046"/>
                </a:lnTo>
                <a:lnTo>
                  <a:pt x="2190369" y="856996"/>
                </a:lnTo>
                <a:close/>
              </a:path>
              <a:path w="5055870" h="2066925">
                <a:moveTo>
                  <a:pt x="2152269" y="837946"/>
                </a:moveTo>
                <a:lnTo>
                  <a:pt x="2133219" y="837946"/>
                </a:lnTo>
                <a:lnTo>
                  <a:pt x="2133219" y="856996"/>
                </a:lnTo>
                <a:lnTo>
                  <a:pt x="2152269" y="856996"/>
                </a:lnTo>
                <a:lnTo>
                  <a:pt x="2152269" y="837946"/>
                </a:lnTo>
                <a:close/>
              </a:path>
              <a:path w="5055870" h="2066925">
                <a:moveTo>
                  <a:pt x="2114169" y="818896"/>
                </a:moveTo>
                <a:lnTo>
                  <a:pt x="2095119" y="818896"/>
                </a:lnTo>
                <a:lnTo>
                  <a:pt x="2095119" y="837946"/>
                </a:lnTo>
                <a:lnTo>
                  <a:pt x="2114169" y="837946"/>
                </a:lnTo>
                <a:lnTo>
                  <a:pt x="2114169" y="818896"/>
                </a:lnTo>
                <a:close/>
              </a:path>
              <a:path w="5055870" h="2066925">
                <a:moveTo>
                  <a:pt x="2076069" y="799973"/>
                </a:moveTo>
                <a:lnTo>
                  <a:pt x="2056892" y="799973"/>
                </a:lnTo>
                <a:lnTo>
                  <a:pt x="2056892" y="818896"/>
                </a:lnTo>
                <a:lnTo>
                  <a:pt x="2076069" y="818896"/>
                </a:lnTo>
                <a:lnTo>
                  <a:pt x="2076069" y="799973"/>
                </a:lnTo>
                <a:close/>
              </a:path>
              <a:path w="5055870" h="2066925">
                <a:moveTo>
                  <a:pt x="2037842" y="780923"/>
                </a:moveTo>
                <a:lnTo>
                  <a:pt x="2018792" y="780923"/>
                </a:lnTo>
                <a:lnTo>
                  <a:pt x="2018792" y="799973"/>
                </a:lnTo>
                <a:lnTo>
                  <a:pt x="2037842" y="799973"/>
                </a:lnTo>
                <a:lnTo>
                  <a:pt x="2037842" y="780923"/>
                </a:lnTo>
                <a:close/>
              </a:path>
              <a:path w="5055870" h="2066925">
                <a:moveTo>
                  <a:pt x="1999742" y="761873"/>
                </a:moveTo>
                <a:lnTo>
                  <a:pt x="1980692" y="761873"/>
                </a:lnTo>
                <a:lnTo>
                  <a:pt x="1980692" y="780923"/>
                </a:lnTo>
                <a:lnTo>
                  <a:pt x="1999742" y="780923"/>
                </a:lnTo>
                <a:lnTo>
                  <a:pt x="1999742" y="761873"/>
                </a:lnTo>
                <a:close/>
              </a:path>
              <a:path w="5055870" h="2066925">
                <a:moveTo>
                  <a:pt x="1961642" y="742823"/>
                </a:moveTo>
                <a:lnTo>
                  <a:pt x="1942592" y="742823"/>
                </a:lnTo>
                <a:lnTo>
                  <a:pt x="1942592" y="761873"/>
                </a:lnTo>
                <a:lnTo>
                  <a:pt x="1961642" y="761873"/>
                </a:lnTo>
                <a:lnTo>
                  <a:pt x="1961642" y="742823"/>
                </a:lnTo>
                <a:close/>
              </a:path>
              <a:path w="5055870" h="2066925">
                <a:moveTo>
                  <a:pt x="1923542" y="723773"/>
                </a:moveTo>
                <a:lnTo>
                  <a:pt x="1904492" y="723773"/>
                </a:lnTo>
                <a:lnTo>
                  <a:pt x="1904492" y="742823"/>
                </a:lnTo>
                <a:lnTo>
                  <a:pt x="1923542" y="742823"/>
                </a:lnTo>
                <a:lnTo>
                  <a:pt x="1923542" y="723773"/>
                </a:lnTo>
                <a:close/>
              </a:path>
              <a:path w="5055870" h="2066925">
                <a:moveTo>
                  <a:pt x="1885442" y="704850"/>
                </a:moveTo>
                <a:lnTo>
                  <a:pt x="1866392" y="704850"/>
                </a:lnTo>
                <a:lnTo>
                  <a:pt x="1866392" y="723773"/>
                </a:lnTo>
                <a:lnTo>
                  <a:pt x="1885442" y="723773"/>
                </a:lnTo>
                <a:lnTo>
                  <a:pt x="1885442" y="704850"/>
                </a:lnTo>
                <a:close/>
              </a:path>
              <a:path w="5055870" h="2066925">
                <a:moveTo>
                  <a:pt x="1847215" y="685800"/>
                </a:moveTo>
                <a:lnTo>
                  <a:pt x="1828165" y="685800"/>
                </a:lnTo>
                <a:lnTo>
                  <a:pt x="1828165" y="704850"/>
                </a:lnTo>
                <a:lnTo>
                  <a:pt x="1847215" y="704850"/>
                </a:lnTo>
                <a:lnTo>
                  <a:pt x="1847215" y="685800"/>
                </a:lnTo>
                <a:close/>
              </a:path>
              <a:path w="5055870" h="2066925">
                <a:moveTo>
                  <a:pt x="1809115" y="666750"/>
                </a:moveTo>
                <a:lnTo>
                  <a:pt x="1790065" y="666750"/>
                </a:lnTo>
                <a:lnTo>
                  <a:pt x="1790065" y="685800"/>
                </a:lnTo>
                <a:lnTo>
                  <a:pt x="1809115" y="685800"/>
                </a:lnTo>
                <a:lnTo>
                  <a:pt x="1809115" y="666750"/>
                </a:lnTo>
                <a:close/>
              </a:path>
              <a:path w="5055870" h="2066925">
                <a:moveTo>
                  <a:pt x="1771015" y="647700"/>
                </a:moveTo>
                <a:lnTo>
                  <a:pt x="1751965" y="647700"/>
                </a:lnTo>
                <a:lnTo>
                  <a:pt x="1751965" y="666750"/>
                </a:lnTo>
                <a:lnTo>
                  <a:pt x="1771015" y="666750"/>
                </a:lnTo>
                <a:lnTo>
                  <a:pt x="1771015" y="647700"/>
                </a:lnTo>
                <a:close/>
              </a:path>
              <a:path w="5055870" h="2066925">
                <a:moveTo>
                  <a:pt x="1732915" y="628650"/>
                </a:moveTo>
                <a:lnTo>
                  <a:pt x="1713865" y="628650"/>
                </a:lnTo>
                <a:lnTo>
                  <a:pt x="1713865" y="647700"/>
                </a:lnTo>
                <a:lnTo>
                  <a:pt x="1732915" y="647700"/>
                </a:lnTo>
                <a:lnTo>
                  <a:pt x="1732915" y="628650"/>
                </a:lnTo>
                <a:close/>
              </a:path>
              <a:path w="5055870" h="2066925">
                <a:moveTo>
                  <a:pt x="1694815" y="609726"/>
                </a:moveTo>
                <a:lnTo>
                  <a:pt x="1675765" y="609726"/>
                </a:lnTo>
                <a:lnTo>
                  <a:pt x="1675765" y="628650"/>
                </a:lnTo>
                <a:lnTo>
                  <a:pt x="1694815" y="628650"/>
                </a:lnTo>
                <a:lnTo>
                  <a:pt x="1694815" y="609726"/>
                </a:lnTo>
                <a:close/>
              </a:path>
              <a:path w="5055870" h="2066925">
                <a:moveTo>
                  <a:pt x="1656715" y="590676"/>
                </a:moveTo>
                <a:lnTo>
                  <a:pt x="1637665" y="590676"/>
                </a:lnTo>
                <a:lnTo>
                  <a:pt x="1637665" y="609726"/>
                </a:lnTo>
                <a:lnTo>
                  <a:pt x="1656715" y="609726"/>
                </a:lnTo>
                <a:lnTo>
                  <a:pt x="1656715" y="590676"/>
                </a:lnTo>
                <a:close/>
              </a:path>
              <a:path w="5055870" h="2066925">
                <a:moveTo>
                  <a:pt x="1618488" y="571626"/>
                </a:moveTo>
                <a:lnTo>
                  <a:pt x="1599438" y="571626"/>
                </a:lnTo>
                <a:lnTo>
                  <a:pt x="1599438" y="590676"/>
                </a:lnTo>
                <a:lnTo>
                  <a:pt x="1618488" y="590676"/>
                </a:lnTo>
                <a:lnTo>
                  <a:pt x="1618488" y="571626"/>
                </a:lnTo>
                <a:close/>
              </a:path>
              <a:path w="5055870" h="2066925">
                <a:moveTo>
                  <a:pt x="1580388" y="552576"/>
                </a:moveTo>
                <a:lnTo>
                  <a:pt x="1561338" y="552576"/>
                </a:lnTo>
                <a:lnTo>
                  <a:pt x="1561338" y="571626"/>
                </a:lnTo>
                <a:lnTo>
                  <a:pt x="1580388" y="571626"/>
                </a:lnTo>
                <a:lnTo>
                  <a:pt x="1580388" y="552576"/>
                </a:lnTo>
                <a:close/>
              </a:path>
              <a:path w="5055870" h="2066925">
                <a:moveTo>
                  <a:pt x="1542288" y="533526"/>
                </a:moveTo>
                <a:lnTo>
                  <a:pt x="1523238" y="533526"/>
                </a:lnTo>
                <a:lnTo>
                  <a:pt x="1523238" y="552576"/>
                </a:lnTo>
                <a:lnTo>
                  <a:pt x="1542288" y="552576"/>
                </a:lnTo>
                <a:lnTo>
                  <a:pt x="1542288" y="533526"/>
                </a:lnTo>
                <a:close/>
              </a:path>
              <a:path w="5055870" h="2066925">
                <a:moveTo>
                  <a:pt x="1504188" y="514603"/>
                </a:moveTo>
                <a:lnTo>
                  <a:pt x="1485138" y="514603"/>
                </a:lnTo>
                <a:lnTo>
                  <a:pt x="1485138" y="533526"/>
                </a:lnTo>
                <a:lnTo>
                  <a:pt x="1504188" y="533526"/>
                </a:lnTo>
                <a:lnTo>
                  <a:pt x="1504188" y="514603"/>
                </a:lnTo>
                <a:close/>
              </a:path>
              <a:path w="5055870" h="2066925">
                <a:moveTo>
                  <a:pt x="1466088" y="495553"/>
                </a:moveTo>
                <a:lnTo>
                  <a:pt x="1447038" y="495553"/>
                </a:lnTo>
                <a:lnTo>
                  <a:pt x="1447038" y="514603"/>
                </a:lnTo>
                <a:lnTo>
                  <a:pt x="1466088" y="514603"/>
                </a:lnTo>
                <a:lnTo>
                  <a:pt x="1466088" y="495553"/>
                </a:lnTo>
                <a:close/>
              </a:path>
              <a:path w="5055870" h="2066925">
                <a:moveTo>
                  <a:pt x="1427988" y="476503"/>
                </a:moveTo>
                <a:lnTo>
                  <a:pt x="1408938" y="476503"/>
                </a:lnTo>
                <a:lnTo>
                  <a:pt x="1408938" y="495553"/>
                </a:lnTo>
                <a:lnTo>
                  <a:pt x="1427988" y="495553"/>
                </a:lnTo>
                <a:lnTo>
                  <a:pt x="1427988" y="476503"/>
                </a:lnTo>
                <a:close/>
              </a:path>
              <a:path w="5055870" h="2066925">
                <a:moveTo>
                  <a:pt x="1389761" y="457453"/>
                </a:moveTo>
                <a:lnTo>
                  <a:pt x="1370711" y="457453"/>
                </a:lnTo>
                <a:lnTo>
                  <a:pt x="1370711" y="476503"/>
                </a:lnTo>
                <a:lnTo>
                  <a:pt x="1389761" y="476503"/>
                </a:lnTo>
                <a:lnTo>
                  <a:pt x="1389761" y="457453"/>
                </a:lnTo>
                <a:close/>
              </a:path>
              <a:path w="5055870" h="2066925">
                <a:moveTo>
                  <a:pt x="1351661" y="438530"/>
                </a:moveTo>
                <a:lnTo>
                  <a:pt x="1332611" y="438530"/>
                </a:lnTo>
                <a:lnTo>
                  <a:pt x="1332611" y="457453"/>
                </a:lnTo>
                <a:lnTo>
                  <a:pt x="1351661" y="457453"/>
                </a:lnTo>
                <a:lnTo>
                  <a:pt x="1351661" y="438530"/>
                </a:lnTo>
                <a:close/>
              </a:path>
              <a:path w="5055870" h="2066925">
                <a:moveTo>
                  <a:pt x="1313561" y="419480"/>
                </a:moveTo>
                <a:lnTo>
                  <a:pt x="1294511" y="419480"/>
                </a:lnTo>
                <a:lnTo>
                  <a:pt x="1294511" y="438530"/>
                </a:lnTo>
                <a:lnTo>
                  <a:pt x="1313561" y="438530"/>
                </a:lnTo>
                <a:lnTo>
                  <a:pt x="1313561" y="419480"/>
                </a:lnTo>
                <a:close/>
              </a:path>
              <a:path w="5055870" h="2066925">
                <a:moveTo>
                  <a:pt x="1275461" y="400430"/>
                </a:moveTo>
                <a:lnTo>
                  <a:pt x="1256411" y="400430"/>
                </a:lnTo>
                <a:lnTo>
                  <a:pt x="1256411" y="419480"/>
                </a:lnTo>
                <a:lnTo>
                  <a:pt x="1275461" y="419480"/>
                </a:lnTo>
                <a:lnTo>
                  <a:pt x="1275461" y="400430"/>
                </a:lnTo>
                <a:close/>
              </a:path>
              <a:path w="5055870" h="2066925">
                <a:moveTo>
                  <a:pt x="1237361" y="381380"/>
                </a:moveTo>
                <a:lnTo>
                  <a:pt x="1218311" y="381380"/>
                </a:lnTo>
                <a:lnTo>
                  <a:pt x="1218311" y="400430"/>
                </a:lnTo>
                <a:lnTo>
                  <a:pt x="1237361" y="400430"/>
                </a:lnTo>
                <a:lnTo>
                  <a:pt x="1237361" y="381380"/>
                </a:lnTo>
                <a:close/>
              </a:path>
              <a:path w="5055870" h="2066925">
                <a:moveTo>
                  <a:pt x="1199261" y="362330"/>
                </a:moveTo>
                <a:lnTo>
                  <a:pt x="1180211" y="362330"/>
                </a:lnTo>
                <a:lnTo>
                  <a:pt x="1180211" y="381380"/>
                </a:lnTo>
                <a:lnTo>
                  <a:pt x="1199261" y="381380"/>
                </a:lnTo>
                <a:lnTo>
                  <a:pt x="1199261" y="362330"/>
                </a:lnTo>
                <a:close/>
              </a:path>
              <a:path w="5055870" h="2066925">
                <a:moveTo>
                  <a:pt x="1161034" y="343407"/>
                </a:moveTo>
                <a:lnTo>
                  <a:pt x="1141984" y="343407"/>
                </a:lnTo>
                <a:lnTo>
                  <a:pt x="1141984" y="362330"/>
                </a:lnTo>
                <a:lnTo>
                  <a:pt x="1161034" y="362330"/>
                </a:lnTo>
                <a:lnTo>
                  <a:pt x="1161034" y="343407"/>
                </a:lnTo>
                <a:close/>
              </a:path>
              <a:path w="5055870" h="2066925">
                <a:moveTo>
                  <a:pt x="1122934" y="324357"/>
                </a:moveTo>
                <a:lnTo>
                  <a:pt x="1103884" y="324357"/>
                </a:lnTo>
                <a:lnTo>
                  <a:pt x="1103884" y="343407"/>
                </a:lnTo>
                <a:lnTo>
                  <a:pt x="1122934" y="343407"/>
                </a:lnTo>
                <a:lnTo>
                  <a:pt x="1122934" y="324357"/>
                </a:lnTo>
                <a:close/>
              </a:path>
              <a:path w="5055870" h="2066925">
                <a:moveTo>
                  <a:pt x="1084834" y="305307"/>
                </a:moveTo>
                <a:lnTo>
                  <a:pt x="1065784" y="305307"/>
                </a:lnTo>
                <a:lnTo>
                  <a:pt x="1065784" y="324357"/>
                </a:lnTo>
                <a:lnTo>
                  <a:pt x="1084834" y="324357"/>
                </a:lnTo>
                <a:lnTo>
                  <a:pt x="1084834" y="305307"/>
                </a:lnTo>
                <a:close/>
              </a:path>
              <a:path w="5055870" h="2066925">
                <a:moveTo>
                  <a:pt x="1046734" y="286257"/>
                </a:moveTo>
                <a:lnTo>
                  <a:pt x="1027684" y="286257"/>
                </a:lnTo>
                <a:lnTo>
                  <a:pt x="1027684" y="305307"/>
                </a:lnTo>
                <a:lnTo>
                  <a:pt x="1046734" y="305307"/>
                </a:lnTo>
                <a:lnTo>
                  <a:pt x="1046734" y="286257"/>
                </a:lnTo>
                <a:close/>
              </a:path>
              <a:path w="5055870" h="2066925">
                <a:moveTo>
                  <a:pt x="1008634" y="267207"/>
                </a:moveTo>
                <a:lnTo>
                  <a:pt x="989584" y="267207"/>
                </a:lnTo>
                <a:lnTo>
                  <a:pt x="989584" y="286257"/>
                </a:lnTo>
                <a:lnTo>
                  <a:pt x="1008634" y="286257"/>
                </a:lnTo>
                <a:lnTo>
                  <a:pt x="1008634" y="267207"/>
                </a:lnTo>
                <a:close/>
              </a:path>
              <a:path w="5055870" h="2066925">
                <a:moveTo>
                  <a:pt x="970534" y="248284"/>
                </a:moveTo>
                <a:lnTo>
                  <a:pt x="951484" y="248284"/>
                </a:lnTo>
                <a:lnTo>
                  <a:pt x="951484" y="267207"/>
                </a:lnTo>
                <a:lnTo>
                  <a:pt x="970534" y="267207"/>
                </a:lnTo>
                <a:lnTo>
                  <a:pt x="970534" y="248284"/>
                </a:lnTo>
                <a:close/>
              </a:path>
              <a:path w="5055870" h="2066925">
                <a:moveTo>
                  <a:pt x="932307" y="229234"/>
                </a:moveTo>
                <a:lnTo>
                  <a:pt x="913257" y="229234"/>
                </a:lnTo>
                <a:lnTo>
                  <a:pt x="913257" y="248284"/>
                </a:lnTo>
                <a:lnTo>
                  <a:pt x="932307" y="248284"/>
                </a:lnTo>
                <a:lnTo>
                  <a:pt x="932307" y="229234"/>
                </a:lnTo>
                <a:close/>
              </a:path>
              <a:path w="5055870" h="2066925">
                <a:moveTo>
                  <a:pt x="894207" y="210184"/>
                </a:moveTo>
                <a:lnTo>
                  <a:pt x="875157" y="210184"/>
                </a:lnTo>
                <a:lnTo>
                  <a:pt x="875157" y="229234"/>
                </a:lnTo>
                <a:lnTo>
                  <a:pt x="894207" y="229234"/>
                </a:lnTo>
                <a:lnTo>
                  <a:pt x="894207" y="210184"/>
                </a:lnTo>
                <a:close/>
              </a:path>
              <a:path w="5055870" h="2066925">
                <a:moveTo>
                  <a:pt x="856107" y="191134"/>
                </a:moveTo>
                <a:lnTo>
                  <a:pt x="837057" y="191134"/>
                </a:lnTo>
                <a:lnTo>
                  <a:pt x="837057" y="210184"/>
                </a:lnTo>
                <a:lnTo>
                  <a:pt x="856107" y="210184"/>
                </a:lnTo>
                <a:lnTo>
                  <a:pt x="856107" y="191134"/>
                </a:lnTo>
                <a:close/>
              </a:path>
              <a:path w="5055870" h="2066925">
                <a:moveTo>
                  <a:pt x="818007" y="172084"/>
                </a:moveTo>
                <a:lnTo>
                  <a:pt x="798957" y="172084"/>
                </a:lnTo>
                <a:lnTo>
                  <a:pt x="798957" y="191134"/>
                </a:lnTo>
                <a:lnTo>
                  <a:pt x="818007" y="191134"/>
                </a:lnTo>
                <a:lnTo>
                  <a:pt x="818007" y="172084"/>
                </a:lnTo>
                <a:close/>
              </a:path>
              <a:path w="5055870" h="2066925">
                <a:moveTo>
                  <a:pt x="779907" y="153161"/>
                </a:moveTo>
                <a:lnTo>
                  <a:pt x="760857" y="153161"/>
                </a:lnTo>
                <a:lnTo>
                  <a:pt x="760857" y="172084"/>
                </a:lnTo>
                <a:lnTo>
                  <a:pt x="779907" y="172084"/>
                </a:lnTo>
                <a:lnTo>
                  <a:pt x="779907" y="153161"/>
                </a:lnTo>
                <a:close/>
              </a:path>
              <a:path w="5055870" h="2066925">
                <a:moveTo>
                  <a:pt x="741807" y="134111"/>
                </a:moveTo>
                <a:lnTo>
                  <a:pt x="722757" y="134111"/>
                </a:lnTo>
                <a:lnTo>
                  <a:pt x="722757" y="153161"/>
                </a:lnTo>
                <a:lnTo>
                  <a:pt x="741807" y="153161"/>
                </a:lnTo>
                <a:lnTo>
                  <a:pt x="741807" y="134111"/>
                </a:lnTo>
                <a:close/>
              </a:path>
              <a:path w="5055870" h="2066925">
                <a:moveTo>
                  <a:pt x="703580" y="115061"/>
                </a:moveTo>
                <a:lnTo>
                  <a:pt x="684530" y="115061"/>
                </a:lnTo>
                <a:lnTo>
                  <a:pt x="684530" y="134111"/>
                </a:lnTo>
                <a:lnTo>
                  <a:pt x="703580" y="134111"/>
                </a:lnTo>
                <a:lnTo>
                  <a:pt x="703580" y="115061"/>
                </a:lnTo>
                <a:close/>
              </a:path>
              <a:path w="5055870" h="2066925">
                <a:moveTo>
                  <a:pt x="665480" y="96011"/>
                </a:moveTo>
                <a:lnTo>
                  <a:pt x="646430" y="96011"/>
                </a:lnTo>
                <a:lnTo>
                  <a:pt x="646430" y="115061"/>
                </a:lnTo>
                <a:lnTo>
                  <a:pt x="665480" y="115061"/>
                </a:lnTo>
                <a:lnTo>
                  <a:pt x="665480" y="96011"/>
                </a:lnTo>
                <a:close/>
              </a:path>
              <a:path w="5055870" h="2066925">
                <a:moveTo>
                  <a:pt x="627380" y="76961"/>
                </a:moveTo>
                <a:lnTo>
                  <a:pt x="608330" y="76961"/>
                </a:lnTo>
                <a:lnTo>
                  <a:pt x="608330" y="96011"/>
                </a:lnTo>
                <a:lnTo>
                  <a:pt x="627380" y="96011"/>
                </a:lnTo>
                <a:lnTo>
                  <a:pt x="627380" y="76961"/>
                </a:lnTo>
                <a:close/>
              </a:path>
              <a:path w="5055870" h="2066925">
                <a:moveTo>
                  <a:pt x="589280" y="58039"/>
                </a:moveTo>
                <a:lnTo>
                  <a:pt x="570230" y="58039"/>
                </a:lnTo>
                <a:lnTo>
                  <a:pt x="570230" y="76961"/>
                </a:lnTo>
                <a:lnTo>
                  <a:pt x="589280" y="76961"/>
                </a:lnTo>
                <a:lnTo>
                  <a:pt x="589280" y="58039"/>
                </a:lnTo>
                <a:close/>
              </a:path>
              <a:path w="5055870" h="2066925">
                <a:moveTo>
                  <a:pt x="551180" y="38989"/>
                </a:moveTo>
                <a:lnTo>
                  <a:pt x="532130" y="38989"/>
                </a:lnTo>
                <a:lnTo>
                  <a:pt x="532130" y="58039"/>
                </a:lnTo>
                <a:lnTo>
                  <a:pt x="551180" y="58039"/>
                </a:lnTo>
                <a:lnTo>
                  <a:pt x="551180" y="38989"/>
                </a:lnTo>
                <a:close/>
              </a:path>
              <a:path w="5055870" h="2066925">
                <a:moveTo>
                  <a:pt x="513080" y="19939"/>
                </a:moveTo>
                <a:lnTo>
                  <a:pt x="493903" y="19939"/>
                </a:lnTo>
                <a:lnTo>
                  <a:pt x="493903" y="38989"/>
                </a:lnTo>
                <a:lnTo>
                  <a:pt x="513080" y="38989"/>
                </a:lnTo>
                <a:lnTo>
                  <a:pt x="513080" y="19939"/>
                </a:lnTo>
                <a:close/>
              </a:path>
              <a:path w="5055870" h="2066925">
                <a:moveTo>
                  <a:pt x="474853" y="889"/>
                </a:moveTo>
                <a:lnTo>
                  <a:pt x="455803" y="889"/>
                </a:lnTo>
                <a:lnTo>
                  <a:pt x="455803" y="19939"/>
                </a:lnTo>
                <a:lnTo>
                  <a:pt x="474853" y="19939"/>
                </a:lnTo>
                <a:lnTo>
                  <a:pt x="474853" y="889"/>
                </a:lnTo>
                <a:close/>
              </a:path>
              <a:path w="5055870" h="2066925">
                <a:moveTo>
                  <a:pt x="436753" y="0"/>
                </a:moveTo>
                <a:lnTo>
                  <a:pt x="417703" y="0"/>
                </a:lnTo>
                <a:lnTo>
                  <a:pt x="417703" y="889"/>
                </a:lnTo>
                <a:lnTo>
                  <a:pt x="436753" y="889"/>
                </a:lnTo>
                <a:lnTo>
                  <a:pt x="436753" y="0"/>
                </a:lnTo>
                <a:close/>
              </a:path>
              <a:path w="5055870" h="2066925">
                <a:moveTo>
                  <a:pt x="19050" y="1986534"/>
                </a:moveTo>
                <a:lnTo>
                  <a:pt x="0" y="1986534"/>
                </a:lnTo>
                <a:lnTo>
                  <a:pt x="0" y="2006473"/>
                </a:lnTo>
                <a:lnTo>
                  <a:pt x="19050" y="2006473"/>
                </a:lnTo>
                <a:lnTo>
                  <a:pt x="19050" y="1986534"/>
                </a:lnTo>
                <a:close/>
              </a:path>
              <a:path w="5055870" h="2066925">
                <a:moveTo>
                  <a:pt x="19050" y="925576"/>
                </a:moveTo>
                <a:lnTo>
                  <a:pt x="9525" y="925576"/>
                </a:lnTo>
                <a:lnTo>
                  <a:pt x="9525" y="935609"/>
                </a:lnTo>
                <a:lnTo>
                  <a:pt x="28575" y="935609"/>
                </a:lnTo>
                <a:lnTo>
                  <a:pt x="28575" y="932179"/>
                </a:lnTo>
                <a:lnTo>
                  <a:pt x="19050" y="932179"/>
                </a:lnTo>
                <a:lnTo>
                  <a:pt x="19050" y="925576"/>
                </a:lnTo>
                <a:close/>
              </a:path>
              <a:path w="5055870" h="2066925">
                <a:moveTo>
                  <a:pt x="28575" y="915670"/>
                </a:moveTo>
                <a:lnTo>
                  <a:pt x="9525" y="915670"/>
                </a:lnTo>
                <a:lnTo>
                  <a:pt x="6137" y="916449"/>
                </a:lnTo>
                <a:lnTo>
                  <a:pt x="5191" y="918575"/>
                </a:lnTo>
                <a:lnTo>
                  <a:pt x="8792" y="921724"/>
                </a:lnTo>
                <a:lnTo>
                  <a:pt x="19050" y="925576"/>
                </a:lnTo>
                <a:lnTo>
                  <a:pt x="19050" y="932179"/>
                </a:lnTo>
                <a:lnTo>
                  <a:pt x="28575" y="932179"/>
                </a:lnTo>
                <a:lnTo>
                  <a:pt x="28575" y="915670"/>
                </a:lnTo>
                <a:close/>
              </a:path>
            </a:pathLst>
          </a:custGeom>
          <a:solidFill>
            <a:srgbClr val="006FC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7588" name="object 5"/>
          <p:cNvSpPr>
            <a:spLocks/>
          </p:cNvSpPr>
          <p:nvPr/>
        </p:nvSpPr>
        <p:spPr bwMode="auto">
          <a:xfrm>
            <a:off x="4035425" y="1600200"/>
            <a:ext cx="4695825" cy="3294063"/>
          </a:xfrm>
          <a:custGeom>
            <a:avLst/>
            <a:gdLst>
              <a:gd name="T0" fmla="*/ 277646 w 5086350"/>
              <a:gd name="T1" fmla="*/ 0 h 4391025"/>
              <a:gd name="T2" fmla="*/ 620365 w 5086350"/>
              <a:gd name="T3" fmla="*/ 0 h 4391025"/>
              <a:gd name="T4" fmla="*/ 974926 w 5086350"/>
              <a:gd name="T5" fmla="*/ 10765 h 4391025"/>
              <a:gd name="T6" fmla="*/ 1341212 w 5086350"/>
              <a:gd name="T7" fmla="*/ 10765 h 4391025"/>
              <a:gd name="T8" fmla="*/ 1695656 w 5086350"/>
              <a:gd name="T9" fmla="*/ 0 h 4391025"/>
              <a:gd name="T10" fmla="*/ 2121153 w 5086350"/>
              <a:gd name="T11" fmla="*/ 0 h 4391025"/>
              <a:gd name="T12" fmla="*/ 2463873 w 5086350"/>
              <a:gd name="T13" fmla="*/ 0 h 4391025"/>
              <a:gd name="T14" fmla="*/ 2818316 w 5086350"/>
              <a:gd name="T15" fmla="*/ 10765 h 4391025"/>
              <a:gd name="T16" fmla="*/ 3184602 w 5086350"/>
              <a:gd name="T17" fmla="*/ 10765 h 4391025"/>
              <a:gd name="T18" fmla="*/ 3539163 w 5086350"/>
              <a:gd name="T19" fmla="*/ 0 h 4391025"/>
              <a:gd name="T20" fmla="*/ 3964542 w 5086350"/>
              <a:gd name="T21" fmla="*/ 0 h 4391025"/>
              <a:gd name="T22" fmla="*/ 4307263 w 5086350"/>
              <a:gd name="T23" fmla="*/ 0 h 4391025"/>
              <a:gd name="T24" fmla="*/ 4661825 w 5086350"/>
              <a:gd name="T25" fmla="*/ 10765 h 4391025"/>
              <a:gd name="T26" fmla="*/ 4658774 w 5086350"/>
              <a:gd name="T27" fmla="*/ 3272587 h 4391025"/>
              <a:gd name="T28" fmla="*/ 4528862 w 5086350"/>
              <a:gd name="T29" fmla="*/ 3272587 h 4391025"/>
              <a:gd name="T30" fmla="*/ 4410675 w 5086350"/>
              <a:gd name="T31" fmla="*/ 3294063 h 4391025"/>
              <a:gd name="T32" fmla="*/ 4304213 w 5086350"/>
              <a:gd name="T33" fmla="*/ 3272587 h 4391025"/>
              <a:gd name="T34" fmla="*/ 4186144 w 5086350"/>
              <a:gd name="T35" fmla="*/ 3272587 h 4391025"/>
              <a:gd name="T36" fmla="*/ 4044271 w 5086350"/>
              <a:gd name="T37" fmla="*/ 3272587 h 4391025"/>
              <a:gd name="T38" fmla="*/ 3914359 w 5086350"/>
              <a:gd name="T39" fmla="*/ 3283326 h 4391025"/>
              <a:gd name="T40" fmla="*/ 3796173 w 5086350"/>
              <a:gd name="T41" fmla="*/ 3272587 h 4391025"/>
              <a:gd name="T42" fmla="*/ 3689829 w 5086350"/>
              <a:gd name="T43" fmla="*/ 3283326 h 4391025"/>
              <a:gd name="T44" fmla="*/ 3571642 w 5086350"/>
              <a:gd name="T45" fmla="*/ 3283326 h 4391025"/>
              <a:gd name="T46" fmla="*/ 3429887 w 5086350"/>
              <a:gd name="T47" fmla="*/ 3283326 h 4391025"/>
              <a:gd name="T48" fmla="*/ 3299859 w 5086350"/>
              <a:gd name="T49" fmla="*/ 3261850 h 4391025"/>
              <a:gd name="T50" fmla="*/ 3181672 w 5086350"/>
              <a:gd name="T51" fmla="*/ 3283326 h 4391025"/>
              <a:gd name="T52" fmla="*/ 3075326 w 5086350"/>
              <a:gd name="T53" fmla="*/ 3294063 h 4391025"/>
              <a:gd name="T54" fmla="*/ 2957139 w 5086350"/>
              <a:gd name="T55" fmla="*/ 3261850 h 4391025"/>
              <a:gd name="T56" fmla="*/ 2815385 w 5086350"/>
              <a:gd name="T57" fmla="*/ 3261850 h 4391025"/>
              <a:gd name="T58" fmla="*/ 2685355 w 5086350"/>
              <a:gd name="T59" fmla="*/ 3272587 h 4391025"/>
              <a:gd name="T60" fmla="*/ 2567286 w 5086350"/>
              <a:gd name="T61" fmla="*/ 3294063 h 4391025"/>
              <a:gd name="T62" fmla="*/ 2460824 w 5086350"/>
              <a:gd name="T63" fmla="*/ 3272587 h 4391025"/>
              <a:gd name="T64" fmla="*/ 2342635 w 5086350"/>
              <a:gd name="T65" fmla="*/ 3272587 h 4391025"/>
              <a:gd name="T66" fmla="*/ 2200882 w 5086350"/>
              <a:gd name="T67" fmla="*/ 3272587 h 4391025"/>
              <a:gd name="T68" fmla="*/ 2070970 w 5086350"/>
              <a:gd name="T69" fmla="*/ 3283326 h 4391025"/>
              <a:gd name="T70" fmla="*/ 1952667 w 5086350"/>
              <a:gd name="T71" fmla="*/ 3272587 h 4391025"/>
              <a:gd name="T72" fmla="*/ 1846321 w 5086350"/>
              <a:gd name="T73" fmla="*/ 3283326 h 4391025"/>
              <a:gd name="T74" fmla="*/ 1728251 w 5086350"/>
              <a:gd name="T75" fmla="*/ 3283326 h 4391025"/>
              <a:gd name="T76" fmla="*/ 1586380 w 5086350"/>
              <a:gd name="T77" fmla="*/ 3283326 h 4391025"/>
              <a:gd name="T78" fmla="*/ 1456468 w 5086350"/>
              <a:gd name="T79" fmla="*/ 3261850 h 4391025"/>
              <a:gd name="T80" fmla="*/ 1338280 w 5086350"/>
              <a:gd name="T81" fmla="*/ 3283326 h 4391025"/>
              <a:gd name="T82" fmla="*/ 1231936 w 5086350"/>
              <a:gd name="T83" fmla="*/ 3294063 h 4391025"/>
              <a:gd name="T84" fmla="*/ 1113632 w 5086350"/>
              <a:gd name="T85" fmla="*/ 3261850 h 4391025"/>
              <a:gd name="T86" fmla="*/ 971877 w 5086350"/>
              <a:gd name="T87" fmla="*/ 3261850 h 4391025"/>
              <a:gd name="T88" fmla="*/ 841966 w 5086350"/>
              <a:gd name="T89" fmla="*/ 3272587 h 4391025"/>
              <a:gd name="T90" fmla="*/ 723779 w 5086350"/>
              <a:gd name="T91" fmla="*/ 3294063 h 4391025"/>
              <a:gd name="T92" fmla="*/ 617434 w 5086350"/>
              <a:gd name="T93" fmla="*/ 3272587 h 4391025"/>
              <a:gd name="T94" fmla="*/ 499246 w 5086350"/>
              <a:gd name="T95" fmla="*/ 3272587 h 4391025"/>
              <a:gd name="T96" fmla="*/ 357375 w 5086350"/>
              <a:gd name="T97" fmla="*/ 3272587 h 4391025"/>
              <a:gd name="T98" fmla="*/ 227462 w 5086350"/>
              <a:gd name="T99" fmla="*/ 3283326 h 4391025"/>
              <a:gd name="T100" fmla="*/ 109275 w 5086350"/>
              <a:gd name="T101" fmla="*/ 3272587 h 4391025"/>
              <a:gd name="T102" fmla="*/ 11841 w 5086350"/>
              <a:gd name="T103" fmla="*/ 3285994 h 4391025"/>
              <a:gd name="T104" fmla="*/ 11841 w 5086350"/>
              <a:gd name="T105" fmla="*/ 2952308 h 4391025"/>
              <a:gd name="T106" fmla="*/ 11841 w 5086350"/>
              <a:gd name="T107" fmla="*/ 2564749 h 4391025"/>
              <a:gd name="T108" fmla="*/ 0 w 5086350"/>
              <a:gd name="T109" fmla="*/ 2241773 h 4391025"/>
              <a:gd name="T110" fmla="*/ 0 w 5086350"/>
              <a:gd name="T111" fmla="*/ 1929563 h 4391025"/>
              <a:gd name="T112" fmla="*/ 11841 w 5086350"/>
              <a:gd name="T113" fmla="*/ 1606684 h 4391025"/>
              <a:gd name="T114" fmla="*/ 11841 w 5086350"/>
              <a:gd name="T115" fmla="*/ 1272942 h 4391025"/>
              <a:gd name="T116" fmla="*/ 11841 w 5086350"/>
              <a:gd name="T117" fmla="*/ 885467 h 4391025"/>
              <a:gd name="T118" fmla="*/ 0 w 5086350"/>
              <a:gd name="T119" fmla="*/ 562396 h 4391025"/>
              <a:gd name="T120" fmla="*/ 0 w 5086350"/>
              <a:gd name="T121" fmla="*/ 250281 h 4391025"/>
              <a:gd name="T122" fmla="*/ 11841 w 5086350"/>
              <a:gd name="T123" fmla="*/ 34965 h 43910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086350"/>
              <a:gd name="T187" fmla="*/ 0 h 4391025"/>
              <a:gd name="T188" fmla="*/ 5086350 w 5086350"/>
              <a:gd name="T189" fmla="*/ 4391025 h 43910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086350" h="4391025">
                <a:moveTo>
                  <a:pt x="44830" y="0"/>
                </a:moveTo>
                <a:lnTo>
                  <a:pt x="32003" y="0"/>
                </a:lnTo>
                <a:lnTo>
                  <a:pt x="32003" y="14350"/>
                </a:lnTo>
                <a:lnTo>
                  <a:pt x="44830" y="14350"/>
                </a:lnTo>
                <a:lnTo>
                  <a:pt x="44830" y="0"/>
                </a:lnTo>
                <a:close/>
              </a:path>
              <a:path w="5086350" h="4391025">
                <a:moveTo>
                  <a:pt x="70358" y="0"/>
                </a:moveTo>
                <a:lnTo>
                  <a:pt x="57658" y="0"/>
                </a:lnTo>
                <a:lnTo>
                  <a:pt x="57658" y="14350"/>
                </a:lnTo>
                <a:lnTo>
                  <a:pt x="70358" y="14350"/>
                </a:lnTo>
                <a:lnTo>
                  <a:pt x="70358" y="0"/>
                </a:lnTo>
                <a:close/>
              </a:path>
              <a:path w="5086350" h="4391025">
                <a:moveTo>
                  <a:pt x="96012" y="0"/>
                </a:moveTo>
                <a:lnTo>
                  <a:pt x="83185" y="0"/>
                </a:lnTo>
                <a:lnTo>
                  <a:pt x="83185" y="14350"/>
                </a:lnTo>
                <a:lnTo>
                  <a:pt x="96012" y="14350"/>
                </a:lnTo>
                <a:lnTo>
                  <a:pt x="96012" y="0"/>
                </a:lnTo>
                <a:close/>
              </a:path>
              <a:path w="5086350" h="4391025">
                <a:moveTo>
                  <a:pt x="147192" y="0"/>
                </a:moveTo>
                <a:lnTo>
                  <a:pt x="134365" y="0"/>
                </a:lnTo>
                <a:lnTo>
                  <a:pt x="134365" y="14350"/>
                </a:lnTo>
                <a:lnTo>
                  <a:pt x="147192" y="14350"/>
                </a:lnTo>
                <a:lnTo>
                  <a:pt x="147192" y="0"/>
                </a:lnTo>
                <a:close/>
              </a:path>
              <a:path w="5086350" h="4391025">
                <a:moveTo>
                  <a:pt x="223900" y="0"/>
                </a:moveTo>
                <a:lnTo>
                  <a:pt x="211200" y="0"/>
                </a:lnTo>
                <a:lnTo>
                  <a:pt x="211200" y="14350"/>
                </a:lnTo>
                <a:lnTo>
                  <a:pt x="223900" y="14350"/>
                </a:lnTo>
                <a:lnTo>
                  <a:pt x="223900" y="0"/>
                </a:lnTo>
                <a:close/>
              </a:path>
              <a:path w="5086350" h="4391025">
                <a:moveTo>
                  <a:pt x="300736" y="0"/>
                </a:moveTo>
                <a:lnTo>
                  <a:pt x="288036" y="0"/>
                </a:lnTo>
                <a:lnTo>
                  <a:pt x="288036" y="14350"/>
                </a:lnTo>
                <a:lnTo>
                  <a:pt x="300736" y="14350"/>
                </a:lnTo>
                <a:lnTo>
                  <a:pt x="300736" y="0"/>
                </a:lnTo>
                <a:close/>
              </a:path>
              <a:path w="5086350" h="4391025">
                <a:moveTo>
                  <a:pt x="377571" y="0"/>
                </a:moveTo>
                <a:lnTo>
                  <a:pt x="364744" y="0"/>
                </a:lnTo>
                <a:lnTo>
                  <a:pt x="364744" y="14350"/>
                </a:lnTo>
                <a:lnTo>
                  <a:pt x="377571" y="14350"/>
                </a:lnTo>
                <a:lnTo>
                  <a:pt x="377571" y="0"/>
                </a:lnTo>
                <a:close/>
              </a:path>
              <a:path w="5086350" h="4391025">
                <a:moveTo>
                  <a:pt x="454405" y="0"/>
                </a:moveTo>
                <a:lnTo>
                  <a:pt x="441578" y="0"/>
                </a:lnTo>
                <a:lnTo>
                  <a:pt x="441578" y="14350"/>
                </a:lnTo>
                <a:lnTo>
                  <a:pt x="454405" y="14350"/>
                </a:lnTo>
                <a:lnTo>
                  <a:pt x="454405" y="0"/>
                </a:lnTo>
                <a:close/>
              </a:path>
              <a:path w="5086350" h="4391025">
                <a:moveTo>
                  <a:pt x="531113" y="0"/>
                </a:moveTo>
                <a:lnTo>
                  <a:pt x="518413" y="0"/>
                </a:lnTo>
                <a:lnTo>
                  <a:pt x="518413" y="14350"/>
                </a:lnTo>
                <a:lnTo>
                  <a:pt x="531113" y="14350"/>
                </a:lnTo>
                <a:lnTo>
                  <a:pt x="531113" y="0"/>
                </a:lnTo>
                <a:close/>
              </a:path>
              <a:path w="5086350" h="4391025">
                <a:moveTo>
                  <a:pt x="607949" y="0"/>
                </a:moveTo>
                <a:lnTo>
                  <a:pt x="595249" y="0"/>
                </a:lnTo>
                <a:lnTo>
                  <a:pt x="595249" y="14350"/>
                </a:lnTo>
                <a:lnTo>
                  <a:pt x="607949" y="14350"/>
                </a:lnTo>
                <a:lnTo>
                  <a:pt x="607949" y="0"/>
                </a:lnTo>
                <a:close/>
              </a:path>
              <a:path w="5086350" h="4391025">
                <a:moveTo>
                  <a:pt x="684784" y="0"/>
                </a:moveTo>
                <a:lnTo>
                  <a:pt x="671957" y="0"/>
                </a:lnTo>
                <a:lnTo>
                  <a:pt x="671957" y="14350"/>
                </a:lnTo>
                <a:lnTo>
                  <a:pt x="684784" y="14350"/>
                </a:lnTo>
                <a:lnTo>
                  <a:pt x="684784" y="0"/>
                </a:lnTo>
                <a:close/>
              </a:path>
              <a:path w="5086350" h="4391025">
                <a:moveTo>
                  <a:pt x="761491" y="0"/>
                </a:moveTo>
                <a:lnTo>
                  <a:pt x="748791" y="0"/>
                </a:lnTo>
                <a:lnTo>
                  <a:pt x="748791" y="14350"/>
                </a:lnTo>
                <a:lnTo>
                  <a:pt x="761491" y="14350"/>
                </a:lnTo>
                <a:lnTo>
                  <a:pt x="761491" y="0"/>
                </a:lnTo>
                <a:close/>
              </a:path>
              <a:path w="5086350" h="4391025">
                <a:moveTo>
                  <a:pt x="838326" y="0"/>
                </a:moveTo>
                <a:lnTo>
                  <a:pt x="825626" y="0"/>
                </a:lnTo>
                <a:lnTo>
                  <a:pt x="825626" y="14350"/>
                </a:lnTo>
                <a:lnTo>
                  <a:pt x="838326" y="14350"/>
                </a:lnTo>
                <a:lnTo>
                  <a:pt x="838326" y="0"/>
                </a:lnTo>
                <a:close/>
              </a:path>
              <a:path w="5086350" h="4391025">
                <a:moveTo>
                  <a:pt x="915162" y="0"/>
                </a:moveTo>
                <a:lnTo>
                  <a:pt x="902335" y="0"/>
                </a:lnTo>
                <a:lnTo>
                  <a:pt x="902335" y="14350"/>
                </a:lnTo>
                <a:lnTo>
                  <a:pt x="915162" y="14350"/>
                </a:lnTo>
                <a:lnTo>
                  <a:pt x="915162" y="0"/>
                </a:lnTo>
                <a:close/>
              </a:path>
              <a:path w="5086350" h="4391025">
                <a:moveTo>
                  <a:pt x="991997" y="0"/>
                </a:moveTo>
                <a:lnTo>
                  <a:pt x="979170" y="0"/>
                </a:lnTo>
                <a:lnTo>
                  <a:pt x="979170" y="14350"/>
                </a:lnTo>
                <a:lnTo>
                  <a:pt x="991997" y="14350"/>
                </a:lnTo>
                <a:lnTo>
                  <a:pt x="991997" y="0"/>
                </a:lnTo>
                <a:close/>
              </a:path>
              <a:path w="5086350" h="4391025">
                <a:moveTo>
                  <a:pt x="1068704" y="0"/>
                </a:moveTo>
                <a:lnTo>
                  <a:pt x="1056004" y="0"/>
                </a:lnTo>
                <a:lnTo>
                  <a:pt x="1056004" y="14350"/>
                </a:lnTo>
                <a:lnTo>
                  <a:pt x="1068704" y="14350"/>
                </a:lnTo>
                <a:lnTo>
                  <a:pt x="1068704" y="0"/>
                </a:lnTo>
                <a:close/>
              </a:path>
              <a:path w="5086350" h="4391025">
                <a:moveTo>
                  <a:pt x="1145539" y="0"/>
                </a:moveTo>
                <a:lnTo>
                  <a:pt x="1132713" y="0"/>
                </a:lnTo>
                <a:lnTo>
                  <a:pt x="1132713" y="14350"/>
                </a:lnTo>
                <a:lnTo>
                  <a:pt x="1145539" y="14350"/>
                </a:lnTo>
                <a:lnTo>
                  <a:pt x="1145539" y="0"/>
                </a:lnTo>
                <a:close/>
              </a:path>
              <a:path w="5086350" h="4391025">
                <a:moveTo>
                  <a:pt x="1222375" y="0"/>
                </a:moveTo>
                <a:lnTo>
                  <a:pt x="1209548" y="0"/>
                </a:lnTo>
                <a:lnTo>
                  <a:pt x="1209548" y="14350"/>
                </a:lnTo>
                <a:lnTo>
                  <a:pt x="1222375" y="14350"/>
                </a:lnTo>
                <a:lnTo>
                  <a:pt x="1222375" y="0"/>
                </a:lnTo>
                <a:close/>
              </a:path>
              <a:path w="5086350" h="4391025">
                <a:moveTo>
                  <a:pt x="1299083" y="0"/>
                </a:moveTo>
                <a:lnTo>
                  <a:pt x="1286383" y="0"/>
                </a:lnTo>
                <a:lnTo>
                  <a:pt x="1286383" y="14350"/>
                </a:lnTo>
                <a:lnTo>
                  <a:pt x="1299083" y="14350"/>
                </a:lnTo>
                <a:lnTo>
                  <a:pt x="1299083" y="0"/>
                </a:lnTo>
                <a:close/>
              </a:path>
              <a:path w="5086350" h="4391025">
                <a:moveTo>
                  <a:pt x="1375917" y="0"/>
                </a:moveTo>
                <a:lnTo>
                  <a:pt x="1363217" y="0"/>
                </a:lnTo>
                <a:lnTo>
                  <a:pt x="1363217" y="14350"/>
                </a:lnTo>
                <a:lnTo>
                  <a:pt x="1375917" y="14350"/>
                </a:lnTo>
                <a:lnTo>
                  <a:pt x="1375917" y="0"/>
                </a:lnTo>
                <a:close/>
              </a:path>
              <a:path w="5086350" h="4391025">
                <a:moveTo>
                  <a:pt x="1452752" y="0"/>
                </a:moveTo>
                <a:lnTo>
                  <a:pt x="1439926" y="0"/>
                </a:lnTo>
                <a:lnTo>
                  <a:pt x="1439926" y="14350"/>
                </a:lnTo>
                <a:lnTo>
                  <a:pt x="1452752" y="14350"/>
                </a:lnTo>
                <a:lnTo>
                  <a:pt x="1452752" y="0"/>
                </a:lnTo>
                <a:close/>
              </a:path>
              <a:path w="5086350" h="4391025">
                <a:moveTo>
                  <a:pt x="1529588" y="0"/>
                </a:moveTo>
                <a:lnTo>
                  <a:pt x="1516761" y="0"/>
                </a:lnTo>
                <a:lnTo>
                  <a:pt x="1516761" y="14350"/>
                </a:lnTo>
                <a:lnTo>
                  <a:pt x="1529588" y="14350"/>
                </a:lnTo>
                <a:lnTo>
                  <a:pt x="1529588" y="0"/>
                </a:lnTo>
                <a:close/>
              </a:path>
              <a:path w="5086350" h="4391025">
                <a:moveTo>
                  <a:pt x="1606296" y="0"/>
                </a:moveTo>
                <a:lnTo>
                  <a:pt x="1593596" y="0"/>
                </a:lnTo>
                <a:lnTo>
                  <a:pt x="1593596" y="14350"/>
                </a:lnTo>
                <a:lnTo>
                  <a:pt x="1606296" y="14350"/>
                </a:lnTo>
                <a:lnTo>
                  <a:pt x="1606296" y="0"/>
                </a:lnTo>
                <a:close/>
              </a:path>
              <a:path w="5086350" h="4391025">
                <a:moveTo>
                  <a:pt x="1683130" y="0"/>
                </a:moveTo>
                <a:lnTo>
                  <a:pt x="1670303" y="0"/>
                </a:lnTo>
                <a:lnTo>
                  <a:pt x="1670303" y="14350"/>
                </a:lnTo>
                <a:lnTo>
                  <a:pt x="1683130" y="14350"/>
                </a:lnTo>
                <a:lnTo>
                  <a:pt x="1683130" y="0"/>
                </a:lnTo>
                <a:close/>
              </a:path>
              <a:path w="5086350" h="4391025">
                <a:moveTo>
                  <a:pt x="1759965" y="0"/>
                </a:moveTo>
                <a:lnTo>
                  <a:pt x="1747139" y="0"/>
                </a:lnTo>
                <a:lnTo>
                  <a:pt x="1747139" y="14350"/>
                </a:lnTo>
                <a:lnTo>
                  <a:pt x="1759965" y="14350"/>
                </a:lnTo>
                <a:lnTo>
                  <a:pt x="1759965" y="0"/>
                </a:lnTo>
                <a:close/>
              </a:path>
              <a:path w="5086350" h="4391025">
                <a:moveTo>
                  <a:pt x="1836674" y="0"/>
                </a:moveTo>
                <a:lnTo>
                  <a:pt x="1823974" y="0"/>
                </a:lnTo>
                <a:lnTo>
                  <a:pt x="1823974" y="14350"/>
                </a:lnTo>
                <a:lnTo>
                  <a:pt x="1836674" y="14350"/>
                </a:lnTo>
                <a:lnTo>
                  <a:pt x="1836674" y="0"/>
                </a:lnTo>
                <a:close/>
              </a:path>
              <a:path w="5086350" h="4391025">
                <a:moveTo>
                  <a:pt x="1913509" y="0"/>
                </a:moveTo>
                <a:lnTo>
                  <a:pt x="1900809" y="0"/>
                </a:lnTo>
                <a:lnTo>
                  <a:pt x="1900809" y="14350"/>
                </a:lnTo>
                <a:lnTo>
                  <a:pt x="1913509" y="14350"/>
                </a:lnTo>
                <a:lnTo>
                  <a:pt x="1913509" y="0"/>
                </a:lnTo>
                <a:close/>
              </a:path>
              <a:path w="5086350" h="4391025">
                <a:moveTo>
                  <a:pt x="1990344" y="0"/>
                </a:moveTo>
                <a:lnTo>
                  <a:pt x="1977516" y="0"/>
                </a:lnTo>
                <a:lnTo>
                  <a:pt x="1977516" y="14350"/>
                </a:lnTo>
                <a:lnTo>
                  <a:pt x="1990344" y="14350"/>
                </a:lnTo>
                <a:lnTo>
                  <a:pt x="1990344" y="0"/>
                </a:lnTo>
                <a:close/>
              </a:path>
              <a:path w="5086350" h="4391025">
                <a:moveTo>
                  <a:pt x="2067178" y="0"/>
                </a:moveTo>
                <a:lnTo>
                  <a:pt x="2054352" y="0"/>
                </a:lnTo>
                <a:lnTo>
                  <a:pt x="2054352" y="14350"/>
                </a:lnTo>
                <a:lnTo>
                  <a:pt x="2067178" y="14350"/>
                </a:lnTo>
                <a:lnTo>
                  <a:pt x="2067178" y="0"/>
                </a:lnTo>
                <a:close/>
              </a:path>
              <a:path w="5086350" h="4391025">
                <a:moveTo>
                  <a:pt x="2143886" y="0"/>
                </a:moveTo>
                <a:lnTo>
                  <a:pt x="2131186" y="0"/>
                </a:lnTo>
                <a:lnTo>
                  <a:pt x="2131186" y="14350"/>
                </a:lnTo>
                <a:lnTo>
                  <a:pt x="2143886" y="14350"/>
                </a:lnTo>
                <a:lnTo>
                  <a:pt x="2143886" y="0"/>
                </a:lnTo>
                <a:close/>
              </a:path>
              <a:path w="5086350" h="4391025">
                <a:moveTo>
                  <a:pt x="2220722" y="0"/>
                </a:moveTo>
                <a:lnTo>
                  <a:pt x="2207895" y="0"/>
                </a:lnTo>
                <a:lnTo>
                  <a:pt x="2207895" y="14350"/>
                </a:lnTo>
                <a:lnTo>
                  <a:pt x="2220722" y="14350"/>
                </a:lnTo>
                <a:lnTo>
                  <a:pt x="2220722" y="0"/>
                </a:lnTo>
                <a:close/>
              </a:path>
              <a:path w="5086350" h="4391025">
                <a:moveTo>
                  <a:pt x="2297556" y="0"/>
                </a:moveTo>
                <a:lnTo>
                  <a:pt x="2284729" y="0"/>
                </a:lnTo>
                <a:lnTo>
                  <a:pt x="2284729" y="14350"/>
                </a:lnTo>
                <a:lnTo>
                  <a:pt x="2297556" y="14350"/>
                </a:lnTo>
                <a:lnTo>
                  <a:pt x="2297556" y="0"/>
                </a:lnTo>
                <a:close/>
              </a:path>
              <a:path w="5086350" h="4391025">
                <a:moveTo>
                  <a:pt x="2374265" y="0"/>
                </a:moveTo>
                <a:lnTo>
                  <a:pt x="2361565" y="0"/>
                </a:lnTo>
                <a:lnTo>
                  <a:pt x="2361565" y="14350"/>
                </a:lnTo>
                <a:lnTo>
                  <a:pt x="2374265" y="14350"/>
                </a:lnTo>
                <a:lnTo>
                  <a:pt x="2374265" y="0"/>
                </a:lnTo>
                <a:close/>
              </a:path>
              <a:path w="5086350" h="4391025">
                <a:moveTo>
                  <a:pt x="2451100" y="0"/>
                </a:moveTo>
                <a:lnTo>
                  <a:pt x="2438400" y="0"/>
                </a:lnTo>
                <a:lnTo>
                  <a:pt x="2438400" y="14350"/>
                </a:lnTo>
                <a:lnTo>
                  <a:pt x="2451100" y="14350"/>
                </a:lnTo>
                <a:lnTo>
                  <a:pt x="2451100" y="0"/>
                </a:lnTo>
                <a:close/>
              </a:path>
              <a:path w="5086350" h="4391025">
                <a:moveTo>
                  <a:pt x="2527934" y="0"/>
                </a:moveTo>
                <a:lnTo>
                  <a:pt x="2515107" y="0"/>
                </a:lnTo>
                <a:lnTo>
                  <a:pt x="2515107" y="14350"/>
                </a:lnTo>
                <a:lnTo>
                  <a:pt x="2527934" y="14350"/>
                </a:lnTo>
                <a:lnTo>
                  <a:pt x="2527934" y="0"/>
                </a:lnTo>
                <a:close/>
              </a:path>
              <a:path w="5086350" h="4391025">
                <a:moveTo>
                  <a:pt x="2604770" y="0"/>
                </a:moveTo>
                <a:lnTo>
                  <a:pt x="2591943" y="0"/>
                </a:lnTo>
                <a:lnTo>
                  <a:pt x="2591943" y="14350"/>
                </a:lnTo>
                <a:lnTo>
                  <a:pt x="2604770" y="14350"/>
                </a:lnTo>
                <a:lnTo>
                  <a:pt x="2604770" y="0"/>
                </a:lnTo>
                <a:close/>
              </a:path>
              <a:path w="5086350" h="4391025">
                <a:moveTo>
                  <a:pt x="2681478" y="0"/>
                </a:moveTo>
                <a:lnTo>
                  <a:pt x="2668778" y="0"/>
                </a:lnTo>
                <a:lnTo>
                  <a:pt x="2668778" y="14350"/>
                </a:lnTo>
                <a:lnTo>
                  <a:pt x="2681478" y="14350"/>
                </a:lnTo>
                <a:lnTo>
                  <a:pt x="2681478" y="0"/>
                </a:lnTo>
                <a:close/>
              </a:path>
              <a:path w="5086350" h="4391025">
                <a:moveTo>
                  <a:pt x="2758313" y="0"/>
                </a:moveTo>
                <a:lnTo>
                  <a:pt x="2745485" y="0"/>
                </a:lnTo>
                <a:lnTo>
                  <a:pt x="2745485" y="14350"/>
                </a:lnTo>
                <a:lnTo>
                  <a:pt x="2758313" y="14350"/>
                </a:lnTo>
                <a:lnTo>
                  <a:pt x="2758313" y="0"/>
                </a:lnTo>
                <a:close/>
              </a:path>
              <a:path w="5086350" h="4391025">
                <a:moveTo>
                  <a:pt x="2835148" y="0"/>
                </a:moveTo>
                <a:lnTo>
                  <a:pt x="2822321" y="0"/>
                </a:lnTo>
                <a:lnTo>
                  <a:pt x="2822321" y="14350"/>
                </a:lnTo>
                <a:lnTo>
                  <a:pt x="2835148" y="14350"/>
                </a:lnTo>
                <a:lnTo>
                  <a:pt x="2835148" y="0"/>
                </a:lnTo>
                <a:close/>
              </a:path>
              <a:path w="5086350" h="4391025">
                <a:moveTo>
                  <a:pt x="2911855" y="0"/>
                </a:moveTo>
                <a:lnTo>
                  <a:pt x="2899155" y="0"/>
                </a:lnTo>
                <a:lnTo>
                  <a:pt x="2899155" y="14350"/>
                </a:lnTo>
                <a:lnTo>
                  <a:pt x="2911855" y="14350"/>
                </a:lnTo>
                <a:lnTo>
                  <a:pt x="2911855" y="0"/>
                </a:lnTo>
                <a:close/>
              </a:path>
              <a:path w="5086350" h="4391025">
                <a:moveTo>
                  <a:pt x="2988691" y="0"/>
                </a:moveTo>
                <a:lnTo>
                  <a:pt x="2975991" y="0"/>
                </a:lnTo>
                <a:lnTo>
                  <a:pt x="2975991" y="14350"/>
                </a:lnTo>
                <a:lnTo>
                  <a:pt x="2988691" y="14350"/>
                </a:lnTo>
                <a:lnTo>
                  <a:pt x="2988691" y="0"/>
                </a:lnTo>
                <a:close/>
              </a:path>
              <a:path w="5086350" h="4391025">
                <a:moveTo>
                  <a:pt x="3065526" y="0"/>
                </a:moveTo>
                <a:lnTo>
                  <a:pt x="3052699" y="0"/>
                </a:lnTo>
                <a:lnTo>
                  <a:pt x="3052699" y="14350"/>
                </a:lnTo>
                <a:lnTo>
                  <a:pt x="3065526" y="14350"/>
                </a:lnTo>
                <a:lnTo>
                  <a:pt x="3065526" y="0"/>
                </a:lnTo>
                <a:close/>
              </a:path>
              <a:path w="5086350" h="4391025">
                <a:moveTo>
                  <a:pt x="3142233" y="0"/>
                </a:moveTo>
                <a:lnTo>
                  <a:pt x="3129533" y="0"/>
                </a:lnTo>
                <a:lnTo>
                  <a:pt x="3129533" y="14350"/>
                </a:lnTo>
                <a:lnTo>
                  <a:pt x="3142233" y="14350"/>
                </a:lnTo>
                <a:lnTo>
                  <a:pt x="3142233" y="0"/>
                </a:lnTo>
                <a:close/>
              </a:path>
              <a:path w="5086350" h="4391025">
                <a:moveTo>
                  <a:pt x="3219069" y="0"/>
                </a:moveTo>
                <a:lnTo>
                  <a:pt x="3206369" y="0"/>
                </a:lnTo>
                <a:lnTo>
                  <a:pt x="3206369" y="14350"/>
                </a:lnTo>
                <a:lnTo>
                  <a:pt x="3219069" y="14350"/>
                </a:lnTo>
                <a:lnTo>
                  <a:pt x="3219069" y="0"/>
                </a:lnTo>
                <a:close/>
              </a:path>
              <a:path w="5086350" h="4391025">
                <a:moveTo>
                  <a:pt x="3295904" y="0"/>
                </a:moveTo>
                <a:lnTo>
                  <a:pt x="3283077" y="0"/>
                </a:lnTo>
                <a:lnTo>
                  <a:pt x="3283077" y="14350"/>
                </a:lnTo>
                <a:lnTo>
                  <a:pt x="3295904" y="14350"/>
                </a:lnTo>
                <a:lnTo>
                  <a:pt x="3295904" y="0"/>
                </a:lnTo>
                <a:close/>
              </a:path>
              <a:path w="5086350" h="4391025">
                <a:moveTo>
                  <a:pt x="3372739" y="0"/>
                </a:moveTo>
                <a:lnTo>
                  <a:pt x="3359911" y="0"/>
                </a:lnTo>
                <a:lnTo>
                  <a:pt x="3359911" y="14350"/>
                </a:lnTo>
                <a:lnTo>
                  <a:pt x="3372739" y="14350"/>
                </a:lnTo>
                <a:lnTo>
                  <a:pt x="3372739" y="0"/>
                </a:lnTo>
                <a:close/>
              </a:path>
              <a:path w="5086350" h="4391025">
                <a:moveTo>
                  <a:pt x="3449447" y="0"/>
                </a:moveTo>
                <a:lnTo>
                  <a:pt x="3436747" y="0"/>
                </a:lnTo>
                <a:lnTo>
                  <a:pt x="3436747" y="14350"/>
                </a:lnTo>
                <a:lnTo>
                  <a:pt x="3449447" y="14350"/>
                </a:lnTo>
                <a:lnTo>
                  <a:pt x="3449447" y="0"/>
                </a:lnTo>
                <a:close/>
              </a:path>
              <a:path w="5086350" h="4391025">
                <a:moveTo>
                  <a:pt x="3526281" y="0"/>
                </a:moveTo>
                <a:lnTo>
                  <a:pt x="3513581" y="0"/>
                </a:lnTo>
                <a:lnTo>
                  <a:pt x="3513581" y="14350"/>
                </a:lnTo>
                <a:lnTo>
                  <a:pt x="3526281" y="14350"/>
                </a:lnTo>
                <a:lnTo>
                  <a:pt x="3526281" y="0"/>
                </a:lnTo>
                <a:close/>
              </a:path>
              <a:path w="5086350" h="4391025">
                <a:moveTo>
                  <a:pt x="3603117" y="0"/>
                </a:moveTo>
                <a:lnTo>
                  <a:pt x="3590290" y="0"/>
                </a:lnTo>
                <a:lnTo>
                  <a:pt x="3590290" y="14350"/>
                </a:lnTo>
                <a:lnTo>
                  <a:pt x="3603117" y="14350"/>
                </a:lnTo>
                <a:lnTo>
                  <a:pt x="3603117" y="0"/>
                </a:lnTo>
                <a:close/>
              </a:path>
              <a:path w="5086350" h="4391025">
                <a:moveTo>
                  <a:pt x="3679825" y="0"/>
                </a:moveTo>
                <a:lnTo>
                  <a:pt x="3667125" y="0"/>
                </a:lnTo>
                <a:lnTo>
                  <a:pt x="3667125" y="14350"/>
                </a:lnTo>
                <a:lnTo>
                  <a:pt x="3679825" y="14350"/>
                </a:lnTo>
                <a:lnTo>
                  <a:pt x="3679825" y="0"/>
                </a:lnTo>
                <a:close/>
              </a:path>
              <a:path w="5086350" h="4391025">
                <a:moveTo>
                  <a:pt x="3756659" y="0"/>
                </a:moveTo>
                <a:lnTo>
                  <a:pt x="3743959" y="0"/>
                </a:lnTo>
                <a:lnTo>
                  <a:pt x="3743959" y="14350"/>
                </a:lnTo>
                <a:lnTo>
                  <a:pt x="3756659" y="14350"/>
                </a:lnTo>
                <a:lnTo>
                  <a:pt x="3756659" y="0"/>
                </a:lnTo>
                <a:close/>
              </a:path>
              <a:path w="5086350" h="4391025">
                <a:moveTo>
                  <a:pt x="3833495" y="0"/>
                </a:moveTo>
                <a:lnTo>
                  <a:pt x="3820668" y="0"/>
                </a:lnTo>
                <a:lnTo>
                  <a:pt x="3820668" y="14350"/>
                </a:lnTo>
                <a:lnTo>
                  <a:pt x="3833495" y="14350"/>
                </a:lnTo>
                <a:lnTo>
                  <a:pt x="3833495" y="0"/>
                </a:lnTo>
                <a:close/>
              </a:path>
              <a:path w="5086350" h="4391025">
                <a:moveTo>
                  <a:pt x="3910329" y="0"/>
                </a:moveTo>
                <a:lnTo>
                  <a:pt x="3897503" y="0"/>
                </a:lnTo>
                <a:lnTo>
                  <a:pt x="3897503" y="14350"/>
                </a:lnTo>
                <a:lnTo>
                  <a:pt x="3910329" y="14350"/>
                </a:lnTo>
                <a:lnTo>
                  <a:pt x="3910329" y="0"/>
                </a:lnTo>
                <a:close/>
              </a:path>
              <a:path w="5086350" h="4391025">
                <a:moveTo>
                  <a:pt x="3987038" y="0"/>
                </a:moveTo>
                <a:lnTo>
                  <a:pt x="3974338" y="0"/>
                </a:lnTo>
                <a:lnTo>
                  <a:pt x="3974338" y="14350"/>
                </a:lnTo>
                <a:lnTo>
                  <a:pt x="3987038" y="14350"/>
                </a:lnTo>
                <a:lnTo>
                  <a:pt x="3987038" y="0"/>
                </a:lnTo>
                <a:close/>
              </a:path>
              <a:path w="5086350" h="4391025">
                <a:moveTo>
                  <a:pt x="4063873" y="0"/>
                </a:moveTo>
                <a:lnTo>
                  <a:pt x="4051046" y="0"/>
                </a:lnTo>
                <a:lnTo>
                  <a:pt x="4051046" y="14350"/>
                </a:lnTo>
                <a:lnTo>
                  <a:pt x="4063873" y="14350"/>
                </a:lnTo>
                <a:lnTo>
                  <a:pt x="4063873" y="0"/>
                </a:lnTo>
                <a:close/>
              </a:path>
              <a:path w="5086350" h="4391025">
                <a:moveTo>
                  <a:pt x="4140707" y="0"/>
                </a:moveTo>
                <a:lnTo>
                  <a:pt x="4127880" y="0"/>
                </a:lnTo>
                <a:lnTo>
                  <a:pt x="4127880" y="14350"/>
                </a:lnTo>
                <a:lnTo>
                  <a:pt x="4140707" y="14350"/>
                </a:lnTo>
                <a:lnTo>
                  <a:pt x="4140707" y="0"/>
                </a:lnTo>
                <a:close/>
              </a:path>
              <a:path w="5086350" h="4391025">
                <a:moveTo>
                  <a:pt x="4217416" y="0"/>
                </a:moveTo>
                <a:lnTo>
                  <a:pt x="4204716" y="0"/>
                </a:lnTo>
                <a:lnTo>
                  <a:pt x="4204716" y="14350"/>
                </a:lnTo>
                <a:lnTo>
                  <a:pt x="4217416" y="14350"/>
                </a:lnTo>
                <a:lnTo>
                  <a:pt x="4217416" y="0"/>
                </a:lnTo>
                <a:close/>
              </a:path>
              <a:path w="5086350" h="4391025">
                <a:moveTo>
                  <a:pt x="4294251" y="0"/>
                </a:moveTo>
                <a:lnTo>
                  <a:pt x="4281551" y="0"/>
                </a:lnTo>
                <a:lnTo>
                  <a:pt x="4281551" y="14350"/>
                </a:lnTo>
                <a:lnTo>
                  <a:pt x="4294251" y="14350"/>
                </a:lnTo>
                <a:lnTo>
                  <a:pt x="4294251" y="0"/>
                </a:lnTo>
                <a:close/>
              </a:path>
              <a:path w="5086350" h="4391025">
                <a:moveTo>
                  <a:pt x="4371085" y="0"/>
                </a:moveTo>
                <a:lnTo>
                  <a:pt x="4358258" y="0"/>
                </a:lnTo>
                <a:lnTo>
                  <a:pt x="4358258" y="14350"/>
                </a:lnTo>
                <a:lnTo>
                  <a:pt x="4371085" y="14350"/>
                </a:lnTo>
                <a:lnTo>
                  <a:pt x="4371085" y="0"/>
                </a:lnTo>
                <a:close/>
              </a:path>
              <a:path w="5086350" h="4391025">
                <a:moveTo>
                  <a:pt x="4447921" y="0"/>
                </a:moveTo>
                <a:lnTo>
                  <a:pt x="4435094" y="0"/>
                </a:lnTo>
                <a:lnTo>
                  <a:pt x="4435094" y="14350"/>
                </a:lnTo>
                <a:lnTo>
                  <a:pt x="4447921" y="14350"/>
                </a:lnTo>
                <a:lnTo>
                  <a:pt x="4447921" y="0"/>
                </a:lnTo>
                <a:close/>
              </a:path>
              <a:path w="5086350" h="4391025">
                <a:moveTo>
                  <a:pt x="4524629" y="0"/>
                </a:moveTo>
                <a:lnTo>
                  <a:pt x="4511929" y="0"/>
                </a:lnTo>
                <a:lnTo>
                  <a:pt x="4511929" y="14350"/>
                </a:lnTo>
                <a:lnTo>
                  <a:pt x="4524629" y="14350"/>
                </a:lnTo>
                <a:lnTo>
                  <a:pt x="4524629" y="0"/>
                </a:lnTo>
                <a:close/>
              </a:path>
              <a:path w="5086350" h="4391025">
                <a:moveTo>
                  <a:pt x="4601464" y="0"/>
                </a:moveTo>
                <a:lnTo>
                  <a:pt x="4588636" y="0"/>
                </a:lnTo>
                <a:lnTo>
                  <a:pt x="4588636" y="14350"/>
                </a:lnTo>
                <a:lnTo>
                  <a:pt x="4601464" y="14350"/>
                </a:lnTo>
                <a:lnTo>
                  <a:pt x="4601464" y="0"/>
                </a:lnTo>
                <a:close/>
              </a:path>
              <a:path w="5086350" h="4391025">
                <a:moveTo>
                  <a:pt x="4678299" y="0"/>
                </a:moveTo>
                <a:lnTo>
                  <a:pt x="4665472" y="0"/>
                </a:lnTo>
                <a:lnTo>
                  <a:pt x="4665472" y="14350"/>
                </a:lnTo>
                <a:lnTo>
                  <a:pt x="4678299" y="14350"/>
                </a:lnTo>
                <a:lnTo>
                  <a:pt x="4678299" y="0"/>
                </a:lnTo>
                <a:close/>
              </a:path>
              <a:path w="5086350" h="4391025">
                <a:moveTo>
                  <a:pt x="4755007" y="0"/>
                </a:moveTo>
                <a:lnTo>
                  <a:pt x="4742307" y="0"/>
                </a:lnTo>
                <a:lnTo>
                  <a:pt x="4742307" y="14350"/>
                </a:lnTo>
                <a:lnTo>
                  <a:pt x="4755007" y="14350"/>
                </a:lnTo>
                <a:lnTo>
                  <a:pt x="4755007" y="0"/>
                </a:lnTo>
                <a:close/>
              </a:path>
              <a:path w="5086350" h="4391025">
                <a:moveTo>
                  <a:pt x="4831842" y="0"/>
                </a:moveTo>
                <a:lnTo>
                  <a:pt x="4819142" y="0"/>
                </a:lnTo>
                <a:lnTo>
                  <a:pt x="4819142" y="14350"/>
                </a:lnTo>
                <a:lnTo>
                  <a:pt x="4831842" y="14350"/>
                </a:lnTo>
                <a:lnTo>
                  <a:pt x="4831842" y="0"/>
                </a:lnTo>
                <a:close/>
              </a:path>
              <a:path w="5086350" h="4391025">
                <a:moveTo>
                  <a:pt x="4908677" y="0"/>
                </a:moveTo>
                <a:lnTo>
                  <a:pt x="4895850" y="0"/>
                </a:lnTo>
                <a:lnTo>
                  <a:pt x="4895850" y="14350"/>
                </a:lnTo>
                <a:lnTo>
                  <a:pt x="4908677" y="14350"/>
                </a:lnTo>
                <a:lnTo>
                  <a:pt x="4908677" y="0"/>
                </a:lnTo>
                <a:close/>
              </a:path>
              <a:path w="5086350" h="4391025">
                <a:moveTo>
                  <a:pt x="4985511" y="0"/>
                </a:moveTo>
                <a:lnTo>
                  <a:pt x="4972684" y="0"/>
                </a:lnTo>
                <a:lnTo>
                  <a:pt x="4972684" y="14350"/>
                </a:lnTo>
                <a:lnTo>
                  <a:pt x="4985511" y="14350"/>
                </a:lnTo>
                <a:lnTo>
                  <a:pt x="4985511" y="0"/>
                </a:lnTo>
                <a:close/>
              </a:path>
              <a:path w="5086350" h="4391025">
                <a:moveTo>
                  <a:pt x="5062220" y="0"/>
                </a:moveTo>
                <a:lnTo>
                  <a:pt x="5049520" y="0"/>
                </a:lnTo>
                <a:lnTo>
                  <a:pt x="5049520" y="14350"/>
                </a:lnTo>
                <a:lnTo>
                  <a:pt x="5062220" y="14350"/>
                </a:lnTo>
                <a:lnTo>
                  <a:pt x="5062220" y="0"/>
                </a:lnTo>
                <a:close/>
              </a:path>
              <a:path w="5086350" h="4391025">
                <a:moveTo>
                  <a:pt x="5086350" y="16128"/>
                </a:moveTo>
                <a:lnTo>
                  <a:pt x="5085064" y="16128"/>
                </a:lnTo>
                <a:lnTo>
                  <a:pt x="5086350" y="17525"/>
                </a:lnTo>
                <a:lnTo>
                  <a:pt x="5086350" y="16128"/>
                </a:lnTo>
                <a:close/>
              </a:path>
              <a:path w="5086350" h="4391025">
                <a:moveTo>
                  <a:pt x="5079873" y="7238"/>
                </a:moveTo>
                <a:lnTo>
                  <a:pt x="5073523" y="7238"/>
                </a:lnTo>
                <a:lnTo>
                  <a:pt x="5073523" y="16128"/>
                </a:lnTo>
                <a:lnTo>
                  <a:pt x="5085064" y="16128"/>
                </a:lnTo>
                <a:lnTo>
                  <a:pt x="5083545" y="14477"/>
                </a:lnTo>
                <a:lnTo>
                  <a:pt x="5075174" y="14477"/>
                </a:lnTo>
                <a:lnTo>
                  <a:pt x="5079873" y="14350"/>
                </a:lnTo>
                <a:lnTo>
                  <a:pt x="5079873" y="7238"/>
                </a:lnTo>
                <a:close/>
              </a:path>
              <a:path w="5086350" h="4391025">
                <a:moveTo>
                  <a:pt x="5083429" y="14350"/>
                </a:moveTo>
                <a:lnTo>
                  <a:pt x="5079873" y="14350"/>
                </a:lnTo>
                <a:lnTo>
                  <a:pt x="5083545" y="14477"/>
                </a:lnTo>
                <a:close/>
              </a:path>
              <a:path w="5086350" h="4391025">
                <a:moveTo>
                  <a:pt x="5073523" y="30479"/>
                </a:moveTo>
                <a:lnTo>
                  <a:pt x="5073523" y="44830"/>
                </a:lnTo>
                <a:lnTo>
                  <a:pt x="5086350" y="44830"/>
                </a:lnTo>
                <a:lnTo>
                  <a:pt x="5073523" y="30479"/>
                </a:lnTo>
                <a:close/>
              </a:path>
              <a:path w="5086350" h="4391025">
                <a:moveTo>
                  <a:pt x="5071872" y="4376712"/>
                </a:moveTo>
                <a:lnTo>
                  <a:pt x="5059045" y="4376712"/>
                </a:lnTo>
                <a:lnTo>
                  <a:pt x="5059045" y="4391025"/>
                </a:lnTo>
                <a:lnTo>
                  <a:pt x="5071872" y="4376712"/>
                </a:lnTo>
                <a:close/>
              </a:path>
              <a:path w="5086350" h="4391025">
                <a:moveTo>
                  <a:pt x="5046218" y="4362399"/>
                </a:moveTo>
                <a:lnTo>
                  <a:pt x="5033518" y="4362399"/>
                </a:lnTo>
                <a:lnTo>
                  <a:pt x="5033518" y="4376712"/>
                </a:lnTo>
                <a:lnTo>
                  <a:pt x="5046218" y="4376712"/>
                </a:lnTo>
                <a:lnTo>
                  <a:pt x="5046218" y="4362399"/>
                </a:lnTo>
                <a:close/>
              </a:path>
              <a:path w="5086350" h="4391025">
                <a:moveTo>
                  <a:pt x="5020691" y="4376712"/>
                </a:moveTo>
                <a:lnTo>
                  <a:pt x="5007864" y="4376712"/>
                </a:lnTo>
                <a:lnTo>
                  <a:pt x="5007864" y="4391025"/>
                </a:lnTo>
                <a:lnTo>
                  <a:pt x="5020691" y="4391025"/>
                </a:lnTo>
                <a:lnTo>
                  <a:pt x="5020691" y="4376712"/>
                </a:lnTo>
                <a:close/>
              </a:path>
              <a:path w="5086350" h="4391025">
                <a:moveTo>
                  <a:pt x="4995036" y="4362399"/>
                </a:moveTo>
                <a:lnTo>
                  <a:pt x="4982336" y="4362399"/>
                </a:lnTo>
                <a:lnTo>
                  <a:pt x="4982336" y="4376712"/>
                </a:lnTo>
                <a:lnTo>
                  <a:pt x="4995036" y="4376712"/>
                </a:lnTo>
                <a:lnTo>
                  <a:pt x="4995036" y="4362399"/>
                </a:lnTo>
                <a:close/>
              </a:path>
              <a:path w="5086350" h="4391025">
                <a:moveTo>
                  <a:pt x="4969383" y="4348086"/>
                </a:moveTo>
                <a:lnTo>
                  <a:pt x="4956683" y="4348086"/>
                </a:lnTo>
                <a:lnTo>
                  <a:pt x="4956683" y="4362399"/>
                </a:lnTo>
                <a:lnTo>
                  <a:pt x="4969383" y="4362399"/>
                </a:lnTo>
                <a:lnTo>
                  <a:pt x="4969383" y="4348086"/>
                </a:lnTo>
                <a:close/>
              </a:path>
              <a:path w="5086350" h="4391025">
                <a:moveTo>
                  <a:pt x="4943856" y="4376712"/>
                </a:moveTo>
                <a:lnTo>
                  <a:pt x="4931156" y="4376712"/>
                </a:lnTo>
                <a:lnTo>
                  <a:pt x="4931156" y="4391025"/>
                </a:lnTo>
                <a:lnTo>
                  <a:pt x="4943856" y="4391025"/>
                </a:lnTo>
                <a:lnTo>
                  <a:pt x="4943856" y="4376712"/>
                </a:lnTo>
                <a:close/>
              </a:path>
              <a:path w="5086350" h="4391025">
                <a:moveTo>
                  <a:pt x="4918202" y="4362399"/>
                </a:moveTo>
                <a:lnTo>
                  <a:pt x="4905502" y="4362399"/>
                </a:lnTo>
                <a:lnTo>
                  <a:pt x="4905502" y="4376712"/>
                </a:lnTo>
                <a:lnTo>
                  <a:pt x="4918202" y="4376712"/>
                </a:lnTo>
                <a:lnTo>
                  <a:pt x="4918202" y="4362399"/>
                </a:lnTo>
                <a:close/>
              </a:path>
              <a:path w="5086350" h="4391025">
                <a:moveTo>
                  <a:pt x="4892675" y="4348086"/>
                </a:moveTo>
                <a:lnTo>
                  <a:pt x="4879848" y="4348086"/>
                </a:lnTo>
                <a:lnTo>
                  <a:pt x="4879848" y="4362399"/>
                </a:lnTo>
                <a:lnTo>
                  <a:pt x="4892675" y="4362399"/>
                </a:lnTo>
                <a:lnTo>
                  <a:pt x="4892675" y="4348086"/>
                </a:lnTo>
                <a:close/>
              </a:path>
              <a:path w="5086350" h="4391025">
                <a:moveTo>
                  <a:pt x="4867148" y="4376712"/>
                </a:moveTo>
                <a:lnTo>
                  <a:pt x="4854321" y="4376712"/>
                </a:lnTo>
                <a:lnTo>
                  <a:pt x="4854321" y="4391025"/>
                </a:lnTo>
                <a:lnTo>
                  <a:pt x="4867148" y="4391025"/>
                </a:lnTo>
                <a:lnTo>
                  <a:pt x="4867148" y="4376712"/>
                </a:lnTo>
                <a:close/>
              </a:path>
              <a:path w="5086350" h="4391025">
                <a:moveTo>
                  <a:pt x="4841494" y="4362399"/>
                </a:moveTo>
                <a:lnTo>
                  <a:pt x="4828667" y="4362399"/>
                </a:lnTo>
                <a:lnTo>
                  <a:pt x="4828667" y="4376712"/>
                </a:lnTo>
                <a:lnTo>
                  <a:pt x="4841494" y="4376712"/>
                </a:lnTo>
                <a:lnTo>
                  <a:pt x="4841494" y="4362399"/>
                </a:lnTo>
                <a:close/>
              </a:path>
              <a:path w="5086350" h="4391025">
                <a:moveTo>
                  <a:pt x="4815840" y="4348086"/>
                </a:moveTo>
                <a:lnTo>
                  <a:pt x="4803013" y="4348086"/>
                </a:lnTo>
                <a:lnTo>
                  <a:pt x="4803013" y="4362399"/>
                </a:lnTo>
                <a:lnTo>
                  <a:pt x="4815840" y="4362399"/>
                </a:lnTo>
                <a:lnTo>
                  <a:pt x="4815840" y="4348086"/>
                </a:lnTo>
                <a:close/>
              </a:path>
              <a:path w="5086350" h="4391025">
                <a:moveTo>
                  <a:pt x="4790313" y="4376712"/>
                </a:moveTo>
                <a:lnTo>
                  <a:pt x="4777485" y="4376712"/>
                </a:lnTo>
                <a:lnTo>
                  <a:pt x="4777485" y="4391025"/>
                </a:lnTo>
                <a:lnTo>
                  <a:pt x="4790313" y="4391025"/>
                </a:lnTo>
                <a:lnTo>
                  <a:pt x="4790313" y="4376712"/>
                </a:lnTo>
                <a:close/>
              </a:path>
              <a:path w="5086350" h="4391025">
                <a:moveTo>
                  <a:pt x="4764658" y="4362399"/>
                </a:moveTo>
                <a:lnTo>
                  <a:pt x="4751832" y="4362399"/>
                </a:lnTo>
                <a:lnTo>
                  <a:pt x="4751832" y="4376712"/>
                </a:lnTo>
                <a:lnTo>
                  <a:pt x="4764658" y="4376712"/>
                </a:lnTo>
                <a:lnTo>
                  <a:pt x="4764658" y="4362399"/>
                </a:lnTo>
                <a:close/>
              </a:path>
              <a:path w="5086350" h="4391025">
                <a:moveTo>
                  <a:pt x="4739005" y="4348086"/>
                </a:moveTo>
                <a:lnTo>
                  <a:pt x="4726305" y="4348086"/>
                </a:lnTo>
                <a:lnTo>
                  <a:pt x="4726305" y="4362399"/>
                </a:lnTo>
                <a:lnTo>
                  <a:pt x="4739005" y="4362399"/>
                </a:lnTo>
                <a:lnTo>
                  <a:pt x="4739005" y="4348086"/>
                </a:lnTo>
                <a:close/>
              </a:path>
              <a:path w="5086350" h="4391025">
                <a:moveTo>
                  <a:pt x="4713478" y="4376712"/>
                </a:moveTo>
                <a:lnTo>
                  <a:pt x="4700778" y="4376712"/>
                </a:lnTo>
                <a:lnTo>
                  <a:pt x="4700778" y="4391025"/>
                </a:lnTo>
                <a:lnTo>
                  <a:pt x="4713478" y="4391025"/>
                </a:lnTo>
                <a:lnTo>
                  <a:pt x="4713478" y="4376712"/>
                </a:lnTo>
                <a:close/>
              </a:path>
              <a:path w="5086350" h="4391025">
                <a:moveTo>
                  <a:pt x="4687824" y="4362399"/>
                </a:moveTo>
                <a:lnTo>
                  <a:pt x="4675124" y="4362399"/>
                </a:lnTo>
                <a:lnTo>
                  <a:pt x="4675124" y="4376712"/>
                </a:lnTo>
                <a:lnTo>
                  <a:pt x="4687824" y="4376712"/>
                </a:lnTo>
                <a:lnTo>
                  <a:pt x="4687824" y="4362399"/>
                </a:lnTo>
                <a:close/>
              </a:path>
              <a:path w="5086350" h="4391025">
                <a:moveTo>
                  <a:pt x="4662170" y="4348086"/>
                </a:moveTo>
                <a:lnTo>
                  <a:pt x="4649470" y="4348086"/>
                </a:lnTo>
                <a:lnTo>
                  <a:pt x="4649470" y="4362399"/>
                </a:lnTo>
                <a:lnTo>
                  <a:pt x="4662170" y="4362399"/>
                </a:lnTo>
                <a:lnTo>
                  <a:pt x="4662170" y="4348086"/>
                </a:lnTo>
                <a:close/>
              </a:path>
              <a:path w="5086350" h="4391025">
                <a:moveTo>
                  <a:pt x="4636643" y="4376712"/>
                </a:moveTo>
                <a:lnTo>
                  <a:pt x="4623943" y="4376712"/>
                </a:lnTo>
                <a:lnTo>
                  <a:pt x="4623943" y="4391025"/>
                </a:lnTo>
                <a:lnTo>
                  <a:pt x="4636643" y="4391025"/>
                </a:lnTo>
                <a:lnTo>
                  <a:pt x="4636643" y="4376712"/>
                </a:lnTo>
                <a:close/>
              </a:path>
              <a:path w="5086350" h="4391025">
                <a:moveTo>
                  <a:pt x="4611116" y="4362399"/>
                </a:moveTo>
                <a:lnTo>
                  <a:pt x="4598289" y="4362399"/>
                </a:lnTo>
                <a:lnTo>
                  <a:pt x="4598289" y="4376712"/>
                </a:lnTo>
                <a:lnTo>
                  <a:pt x="4611116" y="4376712"/>
                </a:lnTo>
                <a:lnTo>
                  <a:pt x="4611116" y="4362399"/>
                </a:lnTo>
                <a:close/>
              </a:path>
              <a:path w="5086350" h="4391025">
                <a:moveTo>
                  <a:pt x="4585461" y="4348086"/>
                </a:moveTo>
                <a:lnTo>
                  <a:pt x="4572634" y="4348086"/>
                </a:lnTo>
                <a:lnTo>
                  <a:pt x="4572634" y="4362399"/>
                </a:lnTo>
                <a:lnTo>
                  <a:pt x="4585461" y="4362399"/>
                </a:lnTo>
                <a:lnTo>
                  <a:pt x="4585461" y="4348086"/>
                </a:lnTo>
                <a:close/>
              </a:path>
              <a:path w="5086350" h="4391025">
                <a:moveTo>
                  <a:pt x="4559934" y="4376712"/>
                </a:moveTo>
                <a:lnTo>
                  <a:pt x="4547108" y="4376712"/>
                </a:lnTo>
                <a:lnTo>
                  <a:pt x="4547108" y="4391025"/>
                </a:lnTo>
                <a:lnTo>
                  <a:pt x="4559934" y="4391025"/>
                </a:lnTo>
                <a:lnTo>
                  <a:pt x="4559934" y="4376712"/>
                </a:lnTo>
                <a:close/>
              </a:path>
              <a:path w="5086350" h="4391025">
                <a:moveTo>
                  <a:pt x="4534281" y="4362399"/>
                </a:moveTo>
                <a:lnTo>
                  <a:pt x="4521454" y="4362399"/>
                </a:lnTo>
                <a:lnTo>
                  <a:pt x="4521454" y="4376712"/>
                </a:lnTo>
                <a:lnTo>
                  <a:pt x="4534281" y="4376712"/>
                </a:lnTo>
                <a:lnTo>
                  <a:pt x="4534281" y="4362399"/>
                </a:lnTo>
                <a:close/>
              </a:path>
              <a:path w="5086350" h="4391025">
                <a:moveTo>
                  <a:pt x="4508627" y="4348086"/>
                </a:moveTo>
                <a:lnTo>
                  <a:pt x="4495927" y="4348086"/>
                </a:lnTo>
                <a:lnTo>
                  <a:pt x="4495927" y="4362399"/>
                </a:lnTo>
                <a:lnTo>
                  <a:pt x="4508627" y="4362399"/>
                </a:lnTo>
                <a:lnTo>
                  <a:pt x="4508627" y="4348086"/>
                </a:lnTo>
                <a:close/>
              </a:path>
              <a:path w="5086350" h="4391025">
                <a:moveTo>
                  <a:pt x="4483100" y="4376712"/>
                </a:moveTo>
                <a:lnTo>
                  <a:pt x="4470273" y="4376712"/>
                </a:lnTo>
                <a:lnTo>
                  <a:pt x="4470273" y="4391025"/>
                </a:lnTo>
                <a:lnTo>
                  <a:pt x="4483100" y="4391025"/>
                </a:lnTo>
                <a:lnTo>
                  <a:pt x="4483100" y="4376712"/>
                </a:lnTo>
                <a:close/>
              </a:path>
              <a:path w="5086350" h="4391025">
                <a:moveTo>
                  <a:pt x="4457446" y="4362399"/>
                </a:moveTo>
                <a:lnTo>
                  <a:pt x="4444746" y="4362399"/>
                </a:lnTo>
                <a:lnTo>
                  <a:pt x="4444746" y="4376712"/>
                </a:lnTo>
                <a:lnTo>
                  <a:pt x="4457446" y="4376712"/>
                </a:lnTo>
                <a:lnTo>
                  <a:pt x="4457446" y="4362399"/>
                </a:lnTo>
                <a:close/>
              </a:path>
              <a:path w="5086350" h="4391025">
                <a:moveTo>
                  <a:pt x="4431792" y="4348086"/>
                </a:moveTo>
                <a:lnTo>
                  <a:pt x="4419092" y="4348086"/>
                </a:lnTo>
                <a:lnTo>
                  <a:pt x="4419092" y="4362399"/>
                </a:lnTo>
                <a:lnTo>
                  <a:pt x="4431792" y="4362399"/>
                </a:lnTo>
                <a:lnTo>
                  <a:pt x="4431792" y="4348086"/>
                </a:lnTo>
                <a:close/>
              </a:path>
              <a:path w="5086350" h="4391025">
                <a:moveTo>
                  <a:pt x="4406265" y="4376712"/>
                </a:moveTo>
                <a:lnTo>
                  <a:pt x="4393565" y="4376712"/>
                </a:lnTo>
                <a:lnTo>
                  <a:pt x="4393565" y="4391025"/>
                </a:lnTo>
                <a:lnTo>
                  <a:pt x="4406265" y="4391025"/>
                </a:lnTo>
                <a:lnTo>
                  <a:pt x="4406265" y="4376712"/>
                </a:lnTo>
                <a:close/>
              </a:path>
              <a:path w="5086350" h="4391025">
                <a:moveTo>
                  <a:pt x="4380610" y="4362399"/>
                </a:moveTo>
                <a:lnTo>
                  <a:pt x="4367910" y="4362399"/>
                </a:lnTo>
                <a:lnTo>
                  <a:pt x="4367910" y="4376712"/>
                </a:lnTo>
                <a:lnTo>
                  <a:pt x="4380610" y="4376712"/>
                </a:lnTo>
                <a:lnTo>
                  <a:pt x="4380610" y="4362399"/>
                </a:lnTo>
                <a:close/>
              </a:path>
              <a:path w="5086350" h="4391025">
                <a:moveTo>
                  <a:pt x="4355083" y="4348086"/>
                </a:moveTo>
                <a:lnTo>
                  <a:pt x="4342257" y="4348086"/>
                </a:lnTo>
                <a:lnTo>
                  <a:pt x="4342257" y="4362399"/>
                </a:lnTo>
                <a:lnTo>
                  <a:pt x="4355083" y="4362399"/>
                </a:lnTo>
                <a:lnTo>
                  <a:pt x="4355083" y="4348086"/>
                </a:lnTo>
                <a:close/>
              </a:path>
              <a:path w="5086350" h="4391025">
                <a:moveTo>
                  <a:pt x="4329557" y="4376712"/>
                </a:moveTo>
                <a:lnTo>
                  <a:pt x="4316730" y="4376712"/>
                </a:lnTo>
                <a:lnTo>
                  <a:pt x="4316730" y="4391025"/>
                </a:lnTo>
                <a:lnTo>
                  <a:pt x="4329557" y="4391025"/>
                </a:lnTo>
                <a:lnTo>
                  <a:pt x="4329557" y="4376712"/>
                </a:lnTo>
                <a:close/>
              </a:path>
              <a:path w="5086350" h="4391025">
                <a:moveTo>
                  <a:pt x="4303903" y="4362399"/>
                </a:moveTo>
                <a:lnTo>
                  <a:pt x="4291076" y="4362399"/>
                </a:lnTo>
                <a:lnTo>
                  <a:pt x="4291076" y="4376712"/>
                </a:lnTo>
                <a:lnTo>
                  <a:pt x="4303903" y="4376712"/>
                </a:lnTo>
                <a:lnTo>
                  <a:pt x="4303903" y="4362399"/>
                </a:lnTo>
                <a:close/>
              </a:path>
              <a:path w="5086350" h="4391025">
                <a:moveTo>
                  <a:pt x="4278249" y="4348086"/>
                </a:moveTo>
                <a:lnTo>
                  <a:pt x="4265422" y="4348086"/>
                </a:lnTo>
                <a:lnTo>
                  <a:pt x="4265422" y="4362399"/>
                </a:lnTo>
                <a:lnTo>
                  <a:pt x="4278249" y="4362399"/>
                </a:lnTo>
                <a:lnTo>
                  <a:pt x="4278249" y="4348086"/>
                </a:lnTo>
                <a:close/>
              </a:path>
              <a:path w="5086350" h="4391025">
                <a:moveTo>
                  <a:pt x="4252722" y="4376712"/>
                </a:moveTo>
                <a:lnTo>
                  <a:pt x="4239895" y="4376712"/>
                </a:lnTo>
                <a:lnTo>
                  <a:pt x="4239895" y="4391025"/>
                </a:lnTo>
                <a:lnTo>
                  <a:pt x="4252722" y="4391025"/>
                </a:lnTo>
                <a:lnTo>
                  <a:pt x="4252722" y="4376712"/>
                </a:lnTo>
                <a:close/>
              </a:path>
              <a:path w="5086350" h="4391025">
                <a:moveTo>
                  <a:pt x="4227068" y="4362399"/>
                </a:moveTo>
                <a:lnTo>
                  <a:pt x="4214368" y="4362399"/>
                </a:lnTo>
                <a:lnTo>
                  <a:pt x="4214368" y="4376712"/>
                </a:lnTo>
                <a:lnTo>
                  <a:pt x="4227068" y="4376712"/>
                </a:lnTo>
                <a:lnTo>
                  <a:pt x="4227068" y="4362399"/>
                </a:lnTo>
                <a:close/>
              </a:path>
              <a:path w="5086350" h="4391025">
                <a:moveTo>
                  <a:pt x="4201414" y="4348086"/>
                </a:moveTo>
                <a:lnTo>
                  <a:pt x="4188714" y="4348086"/>
                </a:lnTo>
                <a:lnTo>
                  <a:pt x="4188714" y="4362399"/>
                </a:lnTo>
                <a:lnTo>
                  <a:pt x="4201414" y="4362399"/>
                </a:lnTo>
                <a:lnTo>
                  <a:pt x="4201414" y="4348086"/>
                </a:lnTo>
                <a:close/>
              </a:path>
              <a:path w="5086350" h="4391025">
                <a:moveTo>
                  <a:pt x="4175886" y="4376712"/>
                </a:moveTo>
                <a:lnTo>
                  <a:pt x="4163186" y="4376712"/>
                </a:lnTo>
                <a:lnTo>
                  <a:pt x="4163186" y="4391025"/>
                </a:lnTo>
                <a:lnTo>
                  <a:pt x="4175886" y="4391025"/>
                </a:lnTo>
                <a:lnTo>
                  <a:pt x="4175886" y="4376712"/>
                </a:lnTo>
                <a:close/>
              </a:path>
              <a:path w="5086350" h="4391025">
                <a:moveTo>
                  <a:pt x="4150232" y="4362399"/>
                </a:moveTo>
                <a:lnTo>
                  <a:pt x="4137532" y="4362399"/>
                </a:lnTo>
                <a:lnTo>
                  <a:pt x="4137532" y="4376712"/>
                </a:lnTo>
                <a:lnTo>
                  <a:pt x="4150232" y="4376712"/>
                </a:lnTo>
                <a:lnTo>
                  <a:pt x="4150232" y="4362399"/>
                </a:lnTo>
                <a:close/>
              </a:path>
              <a:path w="5086350" h="4391025">
                <a:moveTo>
                  <a:pt x="4124705" y="4348086"/>
                </a:moveTo>
                <a:lnTo>
                  <a:pt x="4111879" y="4348086"/>
                </a:lnTo>
                <a:lnTo>
                  <a:pt x="4111879" y="4362399"/>
                </a:lnTo>
                <a:lnTo>
                  <a:pt x="4124705" y="4362399"/>
                </a:lnTo>
                <a:lnTo>
                  <a:pt x="4124705" y="4348086"/>
                </a:lnTo>
                <a:close/>
              </a:path>
              <a:path w="5086350" h="4391025">
                <a:moveTo>
                  <a:pt x="4099052" y="4376712"/>
                </a:moveTo>
                <a:lnTo>
                  <a:pt x="4086352" y="4376712"/>
                </a:lnTo>
                <a:lnTo>
                  <a:pt x="4086352" y="4391025"/>
                </a:lnTo>
                <a:lnTo>
                  <a:pt x="4099052" y="4391025"/>
                </a:lnTo>
                <a:lnTo>
                  <a:pt x="4099052" y="4376712"/>
                </a:lnTo>
                <a:close/>
              </a:path>
              <a:path w="5086350" h="4391025">
                <a:moveTo>
                  <a:pt x="4073525" y="4362399"/>
                </a:moveTo>
                <a:lnTo>
                  <a:pt x="4060698" y="4362399"/>
                </a:lnTo>
                <a:lnTo>
                  <a:pt x="4060698" y="4376712"/>
                </a:lnTo>
                <a:lnTo>
                  <a:pt x="4073525" y="4376712"/>
                </a:lnTo>
                <a:lnTo>
                  <a:pt x="4073525" y="4362399"/>
                </a:lnTo>
                <a:close/>
              </a:path>
              <a:path w="5086350" h="4391025">
                <a:moveTo>
                  <a:pt x="4047871" y="4348086"/>
                </a:moveTo>
                <a:lnTo>
                  <a:pt x="4035044" y="4348086"/>
                </a:lnTo>
                <a:lnTo>
                  <a:pt x="4035044" y="4362399"/>
                </a:lnTo>
                <a:lnTo>
                  <a:pt x="4047871" y="4362399"/>
                </a:lnTo>
                <a:lnTo>
                  <a:pt x="4047871" y="4348086"/>
                </a:lnTo>
                <a:close/>
              </a:path>
              <a:path w="5086350" h="4391025">
                <a:moveTo>
                  <a:pt x="4022344" y="4376712"/>
                </a:moveTo>
                <a:lnTo>
                  <a:pt x="4009517" y="4376712"/>
                </a:lnTo>
                <a:lnTo>
                  <a:pt x="4009517" y="4391025"/>
                </a:lnTo>
                <a:lnTo>
                  <a:pt x="4022344" y="4391025"/>
                </a:lnTo>
                <a:lnTo>
                  <a:pt x="4022344" y="4376712"/>
                </a:lnTo>
                <a:close/>
              </a:path>
              <a:path w="5086350" h="4391025">
                <a:moveTo>
                  <a:pt x="3996690" y="4362399"/>
                </a:moveTo>
                <a:lnTo>
                  <a:pt x="3983863" y="4362399"/>
                </a:lnTo>
                <a:lnTo>
                  <a:pt x="3983863" y="4376712"/>
                </a:lnTo>
                <a:lnTo>
                  <a:pt x="3996690" y="4376712"/>
                </a:lnTo>
                <a:lnTo>
                  <a:pt x="3996690" y="4362399"/>
                </a:lnTo>
                <a:close/>
              </a:path>
              <a:path w="5086350" h="4391025">
                <a:moveTo>
                  <a:pt x="3971035" y="4348086"/>
                </a:moveTo>
                <a:lnTo>
                  <a:pt x="3958335" y="4348086"/>
                </a:lnTo>
                <a:lnTo>
                  <a:pt x="3958335" y="4362399"/>
                </a:lnTo>
                <a:lnTo>
                  <a:pt x="3971035" y="4362399"/>
                </a:lnTo>
                <a:lnTo>
                  <a:pt x="3971035" y="4348086"/>
                </a:lnTo>
                <a:close/>
              </a:path>
              <a:path w="5086350" h="4391025">
                <a:moveTo>
                  <a:pt x="3945508" y="4376712"/>
                </a:moveTo>
                <a:lnTo>
                  <a:pt x="3932681" y="4376712"/>
                </a:lnTo>
                <a:lnTo>
                  <a:pt x="3932681" y="4391025"/>
                </a:lnTo>
                <a:lnTo>
                  <a:pt x="3945508" y="4391025"/>
                </a:lnTo>
                <a:lnTo>
                  <a:pt x="3945508" y="4376712"/>
                </a:lnTo>
                <a:close/>
              </a:path>
              <a:path w="5086350" h="4391025">
                <a:moveTo>
                  <a:pt x="3919854" y="4362399"/>
                </a:moveTo>
                <a:lnTo>
                  <a:pt x="3907154" y="4362399"/>
                </a:lnTo>
                <a:lnTo>
                  <a:pt x="3907154" y="4376712"/>
                </a:lnTo>
                <a:lnTo>
                  <a:pt x="3919854" y="4376712"/>
                </a:lnTo>
                <a:lnTo>
                  <a:pt x="3919854" y="4362399"/>
                </a:lnTo>
                <a:close/>
              </a:path>
              <a:path w="5086350" h="4391025">
                <a:moveTo>
                  <a:pt x="3894201" y="4348086"/>
                </a:moveTo>
                <a:lnTo>
                  <a:pt x="3881501" y="4348086"/>
                </a:lnTo>
                <a:lnTo>
                  <a:pt x="3881501" y="4362399"/>
                </a:lnTo>
                <a:lnTo>
                  <a:pt x="3894201" y="4362399"/>
                </a:lnTo>
                <a:lnTo>
                  <a:pt x="3894201" y="4348086"/>
                </a:lnTo>
                <a:close/>
              </a:path>
              <a:path w="5086350" h="4391025">
                <a:moveTo>
                  <a:pt x="3868674" y="4376712"/>
                </a:moveTo>
                <a:lnTo>
                  <a:pt x="3855974" y="4376712"/>
                </a:lnTo>
                <a:lnTo>
                  <a:pt x="3855974" y="4391025"/>
                </a:lnTo>
                <a:lnTo>
                  <a:pt x="3868674" y="4391025"/>
                </a:lnTo>
                <a:lnTo>
                  <a:pt x="3868674" y="4376712"/>
                </a:lnTo>
                <a:close/>
              </a:path>
              <a:path w="5086350" h="4391025">
                <a:moveTo>
                  <a:pt x="3843020" y="4362399"/>
                </a:moveTo>
                <a:lnTo>
                  <a:pt x="3830320" y="4362399"/>
                </a:lnTo>
                <a:lnTo>
                  <a:pt x="3830320" y="4376712"/>
                </a:lnTo>
                <a:lnTo>
                  <a:pt x="3843020" y="4376712"/>
                </a:lnTo>
                <a:lnTo>
                  <a:pt x="3843020" y="4362399"/>
                </a:lnTo>
                <a:close/>
              </a:path>
              <a:path w="5086350" h="4391025">
                <a:moveTo>
                  <a:pt x="3817493" y="4348086"/>
                </a:moveTo>
                <a:lnTo>
                  <a:pt x="3804666" y="4348086"/>
                </a:lnTo>
                <a:lnTo>
                  <a:pt x="3804666" y="4362399"/>
                </a:lnTo>
                <a:lnTo>
                  <a:pt x="3817493" y="4362399"/>
                </a:lnTo>
                <a:lnTo>
                  <a:pt x="3817493" y="4348086"/>
                </a:lnTo>
                <a:close/>
              </a:path>
              <a:path w="5086350" h="4391025">
                <a:moveTo>
                  <a:pt x="3791966" y="4376712"/>
                </a:moveTo>
                <a:lnTo>
                  <a:pt x="3779139" y="4376712"/>
                </a:lnTo>
                <a:lnTo>
                  <a:pt x="3779139" y="4391025"/>
                </a:lnTo>
                <a:lnTo>
                  <a:pt x="3791966" y="4391025"/>
                </a:lnTo>
                <a:lnTo>
                  <a:pt x="3791966" y="4376712"/>
                </a:lnTo>
                <a:close/>
              </a:path>
              <a:path w="5086350" h="4391025">
                <a:moveTo>
                  <a:pt x="3766311" y="4362399"/>
                </a:moveTo>
                <a:lnTo>
                  <a:pt x="3753484" y="4362399"/>
                </a:lnTo>
                <a:lnTo>
                  <a:pt x="3753484" y="4376712"/>
                </a:lnTo>
                <a:lnTo>
                  <a:pt x="3766311" y="4376712"/>
                </a:lnTo>
                <a:lnTo>
                  <a:pt x="3766311" y="4362399"/>
                </a:lnTo>
                <a:close/>
              </a:path>
              <a:path w="5086350" h="4391025">
                <a:moveTo>
                  <a:pt x="3740657" y="4348086"/>
                </a:moveTo>
                <a:lnTo>
                  <a:pt x="3727830" y="4348086"/>
                </a:lnTo>
                <a:lnTo>
                  <a:pt x="3727830" y="4362399"/>
                </a:lnTo>
                <a:lnTo>
                  <a:pt x="3740657" y="4362399"/>
                </a:lnTo>
                <a:lnTo>
                  <a:pt x="3740657" y="4348086"/>
                </a:lnTo>
                <a:close/>
              </a:path>
              <a:path w="5086350" h="4391025">
                <a:moveTo>
                  <a:pt x="3715130" y="4376712"/>
                </a:moveTo>
                <a:lnTo>
                  <a:pt x="3702304" y="4376712"/>
                </a:lnTo>
                <a:lnTo>
                  <a:pt x="3702304" y="4391025"/>
                </a:lnTo>
                <a:lnTo>
                  <a:pt x="3715130" y="4391025"/>
                </a:lnTo>
                <a:lnTo>
                  <a:pt x="3715130" y="4376712"/>
                </a:lnTo>
                <a:close/>
              </a:path>
              <a:path w="5086350" h="4391025">
                <a:moveTo>
                  <a:pt x="3689477" y="4362399"/>
                </a:moveTo>
                <a:lnTo>
                  <a:pt x="3676777" y="4362399"/>
                </a:lnTo>
                <a:lnTo>
                  <a:pt x="3676777" y="4376712"/>
                </a:lnTo>
                <a:lnTo>
                  <a:pt x="3689477" y="4376712"/>
                </a:lnTo>
                <a:lnTo>
                  <a:pt x="3689477" y="4362399"/>
                </a:lnTo>
                <a:close/>
              </a:path>
              <a:path w="5086350" h="4391025">
                <a:moveTo>
                  <a:pt x="3663823" y="4348086"/>
                </a:moveTo>
                <a:lnTo>
                  <a:pt x="3651123" y="4348086"/>
                </a:lnTo>
                <a:lnTo>
                  <a:pt x="3651123" y="4362399"/>
                </a:lnTo>
                <a:lnTo>
                  <a:pt x="3663823" y="4362399"/>
                </a:lnTo>
                <a:lnTo>
                  <a:pt x="3663823" y="4348086"/>
                </a:lnTo>
                <a:close/>
              </a:path>
              <a:path w="5086350" h="4391025">
                <a:moveTo>
                  <a:pt x="3638296" y="4376712"/>
                </a:moveTo>
                <a:lnTo>
                  <a:pt x="3625596" y="4376712"/>
                </a:lnTo>
                <a:lnTo>
                  <a:pt x="3625596" y="4391025"/>
                </a:lnTo>
                <a:lnTo>
                  <a:pt x="3638296" y="4391025"/>
                </a:lnTo>
                <a:lnTo>
                  <a:pt x="3638296" y="4376712"/>
                </a:lnTo>
                <a:close/>
              </a:path>
              <a:path w="5086350" h="4391025">
                <a:moveTo>
                  <a:pt x="3612642" y="4362399"/>
                </a:moveTo>
                <a:lnTo>
                  <a:pt x="3599942" y="4362399"/>
                </a:lnTo>
                <a:lnTo>
                  <a:pt x="3599942" y="4376712"/>
                </a:lnTo>
                <a:lnTo>
                  <a:pt x="3612642" y="4376712"/>
                </a:lnTo>
                <a:lnTo>
                  <a:pt x="3612642" y="4362399"/>
                </a:lnTo>
                <a:close/>
              </a:path>
              <a:path w="5086350" h="4391025">
                <a:moveTo>
                  <a:pt x="3587115" y="4348086"/>
                </a:moveTo>
                <a:lnTo>
                  <a:pt x="3574288" y="4348086"/>
                </a:lnTo>
                <a:lnTo>
                  <a:pt x="3574288" y="4362399"/>
                </a:lnTo>
                <a:lnTo>
                  <a:pt x="3587115" y="4362399"/>
                </a:lnTo>
                <a:lnTo>
                  <a:pt x="3587115" y="4348086"/>
                </a:lnTo>
                <a:close/>
              </a:path>
              <a:path w="5086350" h="4391025">
                <a:moveTo>
                  <a:pt x="3561460" y="4376712"/>
                </a:moveTo>
                <a:lnTo>
                  <a:pt x="3548760" y="4376712"/>
                </a:lnTo>
                <a:lnTo>
                  <a:pt x="3548760" y="4391025"/>
                </a:lnTo>
                <a:lnTo>
                  <a:pt x="3561460" y="4391025"/>
                </a:lnTo>
                <a:lnTo>
                  <a:pt x="3561460" y="4376712"/>
                </a:lnTo>
                <a:close/>
              </a:path>
              <a:path w="5086350" h="4391025">
                <a:moveTo>
                  <a:pt x="3535933" y="4362399"/>
                </a:moveTo>
                <a:lnTo>
                  <a:pt x="3523106" y="4362399"/>
                </a:lnTo>
                <a:lnTo>
                  <a:pt x="3523106" y="4376712"/>
                </a:lnTo>
                <a:lnTo>
                  <a:pt x="3535933" y="4376712"/>
                </a:lnTo>
                <a:lnTo>
                  <a:pt x="3535933" y="4362399"/>
                </a:lnTo>
                <a:close/>
              </a:path>
              <a:path w="5086350" h="4391025">
                <a:moveTo>
                  <a:pt x="3510279" y="4348086"/>
                </a:moveTo>
                <a:lnTo>
                  <a:pt x="3497453" y="4348086"/>
                </a:lnTo>
                <a:lnTo>
                  <a:pt x="3497453" y="4362399"/>
                </a:lnTo>
                <a:lnTo>
                  <a:pt x="3510279" y="4362399"/>
                </a:lnTo>
                <a:lnTo>
                  <a:pt x="3510279" y="4348086"/>
                </a:lnTo>
                <a:close/>
              </a:path>
              <a:path w="5086350" h="4391025">
                <a:moveTo>
                  <a:pt x="3484753" y="4376712"/>
                </a:moveTo>
                <a:lnTo>
                  <a:pt x="3471926" y="4376712"/>
                </a:lnTo>
                <a:lnTo>
                  <a:pt x="3471926" y="4391025"/>
                </a:lnTo>
                <a:lnTo>
                  <a:pt x="3484753" y="4391025"/>
                </a:lnTo>
                <a:lnTo>
                  <a:pt x="3484753" y="4376712"/>
                </a:lnTo>
                <a:close/>
              </a:path>
              <a:path w="5086350" h="4391025">
                <a:moveTo>
                  <a:pt x="3459099" y="4362399"/>
                </a:moveTo>
                <a:lnTo>
                  <a:pt x="3446272" y="4362399"/>
                </a:lnTo>
                <a:lnTo>
                  <a:pt x="3446272" y="4376712"/>
                </a:lnTo>
                <a:lnTo>
                  <a:pt x="3459099" y="4376712"/>
                </a:lnTo>
                <a:lnTo>
                  <a:pt x="3459099" y="4362399"/>
                </a:lnTo>
                <a:close/>
              </a:path>
              <a:path w="5086350" h="4391025">
                <a:moveTo>
                  <a:pt x="3433445" y="4348086"/>
                </a:moveTo>
                <a:lnTo>
                  <a:pt x="3420745" y="4348086"/>
                </a:lnTo>
                <a:lnTo>
                  <a:pt x="3420745" y="4362399"/>
                </a:lnTo>
                <a:lnTo>
                  <a:pt x="3433445" y="4362399"/>
                </a:lnTo>
                <a:lnTo>
                  <a:pt x="3433445" y="4348086"/>
                </a:lnTo>
                <a:close/>
              </a:path>
              <a:path w="5086350" h="4391025">
                <a:moveTo>
                  <a:pt x="3407918" y="4376712"/>
                </a:moveTo>
                <a:lnTo>
                  <a:pt x="3395218" y="4376712"/>
                </a:lnTo>
                <a:lnTo>
                  <a:pt x="3395218" y="4391025"/>
                </a:lnTo>
                <a:lnTo>
                  <a:pt x="3407918" y="4391025"/>
                </a:lnTo>
                <a:lnTo>
                  <a:pt x="3407918" y="4376712"/>
                </a:lnTo>
                <a:close/>
              </a:path>
              <a:path w="5086350" h="4391025">
                <a:moveTo>
                  <a:pt x="3382264" y="4362399"/>
                </a:moveTo>
                <a:lnTo>
                  <a:pt x="3369564" y="4362399"/>
                </a:lnTo>
                <a:lnTo>
                  <a:pt x="3369564" y="4376712"/>
                </a:lnTo>
                <a:lnTo>
                  <a:pt x="3382264" y="4376712"/>
                </a:lnTo>
                <a:lnTo>
                  <a:pt x="3382264" y="4362399"/>
                </a:lnTo>
                <a:close/>
              </a:path>
              <a:path w="5086350" h="4391025">
                <a:moveTo>
                  <a:pt x="3356609" y="4348086"/>
                </a:moveTo>
                <a:lnTo>
                  <a:pt x="3343909" y="4348086"/>
                </a:lnTo>
                <a:lnTo>
                  <a:pt x="3343909" y="4362399"/>
                </a:lnTo>
                <a:lnTo>
                  <a:pt x="3356609" y="4362399"/>
                </a:lnTo>
                <a:lnTo>
                  <a:pt x="3356609" y="4348086"/>
                </a:lnTo>
                <a:close/>
              </a:path>
              <a:path w="5086350" h="4391025">
                <a:moveTo>
                  <a:pt x="3331082" y="4376712"/>
                </a:moveTo>
                <a:lnTo>
                  <a:pt x="3318382" y="4376712"/>
                </a:lnTo>
                <a:lnTo>
                  <a:pt x="3318382" y="4391025"/>
                </a:lnTo>
                <a:lnTo>
                  <a:pt x="3331082" y="4391025"/>
                </a:lnTo>
                <a:lnTo>
                  <a:pt x="3331082" y="4376712"/>
                </a:lnTo>
                <a:close/>
              </a:path>
              <a:path w="5086350" h="4391025">
                <a:moveTo>
                  <a:pt x="3305555" y="4362399"/>
                </a:moveTo>
                <a:lnTo>
                  <a:pt x="3292729" y="4362399"/>
                </a:lnTo>
                <a:lnTo>
                  <a:pt x="3292729" y="4376712"/>
                </a:lnTo>
                <a:lnTo>
                  <a:pt x="3305555" y="4376712"/>
                </a:lnTo>
                <a:lnTo>
                  <a:pt x="3305555" y="4362399"/>
                </a:lnTo>
                <a:close/>
              </a:path>
              <a:path w="5086350" h="4391025">
                <a:moveTo>
                  <a:pt x="3279902" y="4348086"/>
                </a:moveTo>
                <a:lnTo>
                  <a:pt x="3267075" y="4348086"/>
                </a:lnTo>
                <a:lnTo>
                  <a:pt x="3267075" y="4362399"/>
                </a:lnTo>
                <a:lnTo>
                  <a:pt x="3279902" y="4362399"/>
                </a:lnTo>
                <a:lnTo>
                  <a:pt x="3279902" y="4348086"/>
                </a:lnTo>
                <a:close/>
              </a:path>
              <a:path w="5086350" h="4391025">
                <a:moveTo>
                  <a:pt x="3254375" y="4376712"/>
                </a:moveTo>
                <a:lnTo>
                  <a:pt x="3241548" y="4376712"/>
                </a:lnTo>
                <a:lnTo>
                  <a:pt x="3241548" y="4391025"/>
                </a:lnTo>
                <a:lnTo>
                  <a:pt x="3254375" y="4391025"/>
                </a:lnTo>
                <a:lnTo>
                  <a:pt x="3254375" y="4376712"/>
                </a:lnTo>
                <a:close/>
              </a:path>
              <a:path w="5086350" h="4391025">
                <a:moveTo>
                  <a:pt x="3228721" y="4362399"/>
                </a:moveTo>
                <a:lnTo>
                  <a:pt x="3215894" y="4362399"/>
                </a:lnTo>
                <a:lnTo>
                  <a:pt x="3215894" y="4376712"/>
                </a:lnTo>
                <a:lnTo>
                  <a:pt x="3228721" y="4376712"/>
                </a:lnTo>
                <a:lnTo>
                  <a:pt x="3228721" y="4362399"/>
                </a:lnTo>
                <a:close/>
              </a:path>
              <a:path w="5086350" h="4391025">
                <a:moveTo>
                  <a:pt x="3203067" y="4348086"/>
                </a:moveTo>
                <a:lnTo>
                  <a:pt x="3190240" y="4348086"/>
                </a:lnTo>
                <a:lnTo>
                  <a:pt x="3190240" y="4362399"/>
                </a:lnTo>
                <a:lnTo>
                  <a:pt x="3203067" y="4362399"/>
                </a:lnTo>
                <a:lnTo>
                  <a:pt x="3203067" y="4348086"/>
                </a:lnTo>
                <a:close/>
              </a:path>
              <a:path w="5086350" h="4391025">
                <a:moveTo>
                  <a:pt x="3177540" y="4376712"/>
                </a:moveTo>
                <a:lnTo>
                  <a:pt x="3164713" y="4376712"/>
                </a:lnTo>
                <a:lnTo>
                  <a:pt x="3164713" y="4391025"/>
                </a:lnTo>
                <a:lnTo>
                  <a:pt x="3177540" y="4391025"/>
                </a:lnTo>
                <a:lnTo>
                  <a:pt x="3177540" y="4376712"/>
                </a:lnTo>
                <a:close/>
              </a:path>
              <a:path w="5086350" h="4391025">
                <a:moveTo>
                  <a:pt x="3151885" y="4362399"/>
                </a:moveTo>
                <a:lnTo>
                  <a:pt x="3139185" y="4362399"/>
                </a:lnTo>
                <a:lnTo>
                  <a:pt x="3139185" y="4376712"/>
                </a:lnTo>
                <a:lnTo>
                  <a:pt x="3151885" y="4376712"/>
                </a:lnTo>
                <a:lnTo>
                  <a:pt x="3151885" y="4362399"/>
                </a:lnTo>
                <a:close/>
              </a:path>
              <a:path w="5086350" h="4391025">
                <a:moveTo>
                  <a:pt x="3126231" y="4348086"/>
                </a:moveTo>
                <a:lnTo>
                  <a:pt x="3113531" y="4348086"/>
                </a:lnTo>
                <a:lnTo>
                  <a:pt x="3113531" y="4362399"/>
                </a:lnTo>
                <a:lnTo>
                  <a:pt x="3126231" y="4362399"/>
                </a:lnTo>
                <a:lnTo>
                  <a:pt x="3126231" y="4348086"/>
                </a:lnTo>
                <a:close/>
              </a:path>
              <a:path w="5086350" h="4391025">
                <a:moveTo>
                  <a:pt x="3100704" y="4376712"/>
                </a:moveTo>
                <a:lnTo>
                  <a:pt x="3088004" y="4376712"/>
                </a:lnTo>
                <a:lnTo>
                  <a:pt x="3088004" y="4391025"/>
                </a:lnTo>
                <a:lnTo>
                  <a:pt x="3100704" y="4391025"/>
                </a:lnTo>
                <a:lnTo>
                  <a:pt x="3100704" y="4376712"/>
                </a:lnTo>
                <a:close/>
              </a:path>
              <a:path w="5086350" h="4391025">
                <a:moveTo>
                  <a:pt x="3075051" y="4362399"/>
                </a:moveTo>
                <a:lnTo>
                  <a:pt x="3062351" y="4362399"/>
                </a:lnTo>
                <a:lnTo>
                  <a:pt x="3062351" y="4376712"/>
                </a:lnTo>
                <a:lnTo>
                  <a:pt x="3075051" y="4376712"/>
                </a:lnTo>
                <a:lnTo>
                  <a:pt x="3075051" y="4362399"/>
                </a:lnTo>
                <a:close/>
              </a:path>
              <a:path w="5086350" h="4391025">
                <a:moveTo>
                  <a:pt x="3049524" y="4348086"/>
                </a:moveTo>
                <a:lnTo>
                  <a:pt x="3036697" y="4348086"/>
                </a:lnTo>
                <a:lnTo>
                  <a:pt x="3036697" y="4362399"/>
                </a:lnTo>
                <a:lnTo>
                  <a:pt x="3049524" y="4362399"/>
                </a:lnTo>
                <a:lnTo>
                  <a:pt x="3049524" y="4348086"/>
                </a:lnTo>
                <a:close/>
              </a:path>
              <a:path w="5086350" h="4391025">
                <a:moveTo>
                  <a:pt x="3023870" y="4376712"/>
                </a:moveTo>
                <a:lnTo>
                  <a:pt x="3011170" y="4376712"/>
                </a:lnTo>
                <a:lnTo>
                  <a:pt x="3011170" y="4391025"/>
                </a:lnTo>
                <a:lnTo>
                  <a:pt x="3023870" y="4391025"/>
                </a:lnTo>
                <a:lnTo>
                  <a:pt x="3023870" y="4376712"/>
                </a:lnTo>
                <a:close/>
              </a:path>
              <a:path w="5086350" h="4391025">
                <a:moveTo>
                  <a:pt x="2998343" y="4362399"/>
                </a:moveTo>
                <a:lnTo>
                  <a:pt x="2985516" y="4362399"/>
                </a:lnTo>
                <a:lnTo>
                  <a:pt x="2985516" y="4376712"/>
                </a:lnTo>
                <a:lnTo>
                  <a:pt x="2998343" y="4376712"/>
                </a:lnTo>
                <a:lnTo>
                  <a:pt x="2998343" y="4362399"/>
                </a:lnTo>
                <a:close/>
              </a:path>
              <a:path w="5086350" h="4391025">
                <a:moveTo>
                  <a:pt x="2972689" y="4348086"/>
                </a:moveTo>
                <a:lnTo>
                  <a:pt x="2959861" y="4348086"/>
                </a:lnTo>
                <a:lnTo>
                  <a:pt x="2959861" y="4362399"/>
                </a:lnTo>
                <a:lnTo>
                  <a:pt x="2972689" y="4362399"/>
                </a:lnTo>
                <a:lnTo>
                  <a:pt x="2972689" y="4348086"/>
                </a:lnTo>
                <a:close/>
              </a:path>
              <a:path w="5086350" h="4391025">
                <a:moveTo>
                  <a:pt x="2947161" y="4376712"/>
                </a:moveTo>
                <a:lnTo>
                  <a:pt x="2934334" y="4376712"/>
                </a:lnTo>
                <a:lnTo>
                  <a:pt x="2934334" y="4391025"/>
                </a:lnTo>
                <a:lnTo>
                  <a:pt x="2947161" y="4391025"/>
                </a:lnTo>
                <a:lnTo>
                  <a:pt x="2947161" y="4376712"/>
                </a:lnTo>
                <a:close/>
              </a:path>
              <a:path w="5086350" h="4391025">
                <a:moveTo>
                  <a:pt x="2921507" y="4362399"/>
                </a:moveTo>
                <a:lnTo>
                  <a:pt x="2908680" y="4362399"/>
                </a:lnTo>
                <a:lnTo>
                  <a:pt x="2908680" y="4376712"/>
                </a:lnTo>
                <a:lnTo>
                  <a:pt x="2921507" y="4376712"/>
                </a:lnTo>
                <a:lnTo>
                  <a:pt x="2921507" y="4362399"/>
                </a:lnTo>
                <a:close/>
              </a:path>
              <a:path w="5086350" h="4391025">
                <a:moveTo>
                  <a:pt x="2895854" y="4348086"/>
                </a:moveTo>
                <a:lnTo>
                  <a:pt x="2883154" y="4348086"/>
                </a:lnTo>
                <a:lnTo>
                  <a:pt x="2883154" y="4362399"/>
                </a:lnTo>
                <a:lnTo>
                  <a:pt x="2895854" y="4362399"/>
                </a:lnTo>
                <a:lnTo>
                  <a:pt x="2895854" y="4348086"/>
                </a:lnTo>
                <a:close/>
              </a:path>
              <a:path w="5086350" h="4391025">
                <a:moveTo>
                  <a:pt x="2870327" y="4376712"/>
                </a:moveTo>
                <a:lnTo>
                  <a:pt x="2857627" y="4376712"/>
                </a:lnTo>
                <a:lnTo>
                  <a:pt x="2857627" y="4391025"/>
                </a:lnTo>
                <a:lnTo>
                  <a:pt x="2870327" y="4391025"/>
                </a:lnTo>
                <a:lnTo>
                  <a:pt x="2870327" y="4376712"/>
                </a:lnTo>
                <a:close/>
              </a:path>
              <a:path w="5086350" h="4391025">
                <a:moveTo>
                  <a:pt x="2844673" y="4362399"/>
                </a:moveTo>
                <a:lnTo>
                  <a:pt x="2831973" y="4362399"/>
                </a:lnTo>
                <a:lnTo>
                  <a:pt x="2831973" y="4376712"/>
                </a:lnTo>
                <a:lnTo>
                  <a:pt x="2844673" y="4376712"/>
                </a:lnTo>
                <a:lnTo>
                  <a:pt x="2844673" y="4362399"/>
                </a:lnTo>
                <a:close/>
              </a:path>
              <a:path w="5086350" h="4391025">
                <a:moveTo>
                  <a:pt x="2819019" y="4348086"/>
                </a:moveTo>
                <a:lnTo>
                  <a:pt x="2806319" y="4348086"/>
                </a:lnTo>
                <a:lnTo>
                  <a:pt x="2806319" y="4362399"/>
                </a:lnTo>
                <a:lnTo>
                  <a:pt x="2819019" y="4362399"/>
                </a:lnTo>
                <a:lnTo>
                  <a:pt x="2819019" y="4348086"/>
                </a:lnTo>
                <a:close/>
              </a:path>
              <a:path w="5086350" h="4391025">
                <a:moveTo>
                  <a:pt x="2793492" y="4376712"/>
                </a:moveTo>
                <a:lnTo>
                  <a:pt x="2780792" y="4376712"/>
                </a:lnTo>
                <a:lnTo>
                  <a:pt x="2780792" y="4391025"/>
                </a:lnTo>
                <a:lnTo>
                  <a:pt x="2793492" y="4391025"/>
                </a:lnTo>
                <a:lnTo>
                  <a:pt x="2793492" y="4376712"/>
                </a:lnTo>
                <a:close/>
              </a:path>
              <a:path w="5086350" h="4391025">
                <a:moveTo>
                  <a:pt x="2767965" y="4362399"/>
                </a:moveTo>
                <a:lnTo>
                  <a:pt x="2755138" y="4362399"/>
                </a:lnTo>
                <a:lnTo>
                  <a:pt x="2755138" y="4376712"/>
                </a:lnTo>
                <a:lnTo>
                  <a:pt x="2767965" y="4376712"/>
                </a:lnTo>
                <a:lnTo>
                  <a:pt x="2767965" y="4362399"/>
                </a:lnTo>
                <a:close/>
              </a:path>
              <a:path w="5086350" h="4391025">
                <a:moveTo>
                  <a:pt x="2742310" y="4348086"/>
                </a:moveTo>
                <a:lnTo>
                  <a:pt x="2729483" y="4348086"/>
                </a:lnTo>
                <a:lnTo>
                  <a:pt x="2729483" y="4362399"/>
                </a:lnTo>
                <a:lnTo>
                  <a:pt x="2742310" y="4362399"/>
                </a:lnTo>
                <a:lnTo>
                  <a:pt x="2742310" y="4348086"/>
                </a:lnTo>
                <a:close/>
              </a:path>
              <a:path w="5086350" h="4391025">
                <a:moveTo>
                  <a:pt x="2716783" y="4376712"/>
                </a:moveTo>
                <a:lnTo>
                  <a:pt x="2703956" y="4376712"/>
                </a:lnTo>
                <a:lnTo>
                  <a:pt x="2703956" y="4391025"/>
                </a:lnTo>
                <a:lnTo>
                  <a:pt x="2716783" y="4391025"/>
                </a:lnTo>
                <a:lnTo>
                  <a:pt x="2716783" y="4376712"/>
                </a:lnTo>
                <a:close/>
              </a:path>
              <a:path w="5086350" h="4391025">
                <a:moveTo>
                  <a:pt x="2691129" y="4362399"/>
                </a:moveTo>
                <a:lnTo>
                  <a:pt x="2678303" y="4362399"/>
                </a:lnTo>
                <a:lnTo>
                  <a:pt x="2678303" y="4376712"/>
                </a:lnTo>
                <a:lnTo>
                  <a:pt x="2691129" y="4376712"/>
                </a:lnTo>
                <a:lnTo>
                  <a:pt x="2691129" y="4362399"/>
                </a:lnTo>
                <a:close/>
              </a:path>
              <a:path w="5086350" h="4391025">
                <a:moveTo>
                  <a:pt x="2665476" y="4348086"/>
                </a:moveTo>
                <a:lnTo>
                  <a:pt x="2652649" y="4348086"/>
                </a:lnTo>
                <a:lnTo>
                  <a:pt x="2652649" y="4362399"/>
                </a:lnTo>
                <a:lnTo>
                  <a:pt x="2665476" y="4362399"/>
                </a:lnTo>
                <a:lnTo>
                  <a:pt x="2665476" y="4348086"/>
                </a:lnTo>
                <a:close/>
              </a:path>
              <a:path w="5086350" h="4391025">
                <a:moveTo>
                  <a:pt x="2639949" y="4376712"/>
                </a:moveTo>
                <a:lnTo>
                  <a:pt x="2627122" y="4376712"/>
                </a:lnTo>
                <a:lnTo>
                  <a:pt x="2627122" y="4391025"/>
                </a:lnTo>
                <a:lnTo>
                  <a:pt x="2639949" y="4391025"/>
                </a:lnTo>
                <a:lnTo>
                  <a:pt x="2639949" y="4376712"/>
                </a:lnTo>
                <a:close/>
              </a:path>
              <a:path w="5086350" h="4391025">
                <a:moveTo>
                  <a:pt x="2614295" y="4362399"/>
                </a:moveTo>
                <a:lnTo>
                  <a:pt x="2601595" y="4362399"/>
                </a:lnTo>
                <a:lnTo>
                  <a:pt x="2601595" y="4376712"/>
                </a:lnTo>
                <a:lnTo>
                  <a:pt x="2614295" y="4376712"/>
                </a:lnTo>
                <a:lnTo>
                  <a:pt x="2614295" y="4362399"/>
                </a:lnTo>
                <a:close/>
              </a:path>
              <a:path w="5086350" h="4391025">
                <a:moveTo>
                  <a:pt x="2588641" y="4348086"/>
                </a:moveTo>
                <a:lnTo>
                  <a:pt x="2575941" y="4348086"/>
                </a:lnTo>
                <a:lnTo>
                  <a:pt x="2575941" y="4362399"/>
                </a:lnTo>
                <a:lnTo>
                  <a:pt x="2588641" y="4362399"/>
                </a:lnTo>
                <a:lnTo>
                  <a:pt x="2588641" y="4348086"/>
                </a:lnTo>
                <a:close/>
              </a:path>
              <a:path w="5086350" h="4391025">
                <a:moveTo>
                  <a:pt x="2563114" y="4376712"/>
                </a:moveTo>
                <a:lnTo>
                  <a:pt x="2550414" y="4376712"/>
                </a:lnTo>
                <a:lnTo>
                  <a:pt x="2550414" y="4391025"/>
                </a:lnTo>
                <a:lnTo>
                  <a:pt x="2563114" y="4391025"/>
                </a:lnTo>
                <a:lnTo>
                  <a:pt x="2563114" y="4376712"/>
                </a:lnTo>
                <a:close/>
              </a:path>
              <a:path w="5086350" h="4391025">
                <a:moveTo>
                  <a:pt x="2537459" y="4362399"/>
                </a:moveTo>
                <a:lnTo>
                  <a:pt x="2524759" y="4362399"/>
                </a:lnTo>
                <a:lnTo>
                  <a:pt x="2524759" y="4376712"/>
                </a:lnTo>
                <a:lnTo>
                  <a:pt x="2537459" y="4376712"/>
                </a:lnTo>
                <a:lnTo>
                  <a:pt x="2537459" y="4362399"/>
                </a:lnTo>
                <a:close/>
              </a:path>
              <a:path w="5086350" h="4391025">
                <a:moveTo>
                  <a:pt x="2511932" y="4348086"/>
                </a:moveTo>
                <a:lnTo>
                  <a:pt x="2499105" y="4348086"/>
                </a:lnTo>
                <a:lnTo>
                  <a:pt x="2499105" y="4362399"/>
                </a:lnTo>
                <a:lnTo>
                  <a:pt x="2511932" y="4362399"/>
                </a:lnTo>
                <a:lnTo>
                  <a:pt x="2511932" y="4348086"/>
                </a:lnTo>
                <a:close/>
              </a:path>
              <a:path w="5086350" h="4391025">
                <a:moveTo>
                  <a:pt x="2486405" y="4376712"/>
                </a:moveTo>
                <a:lnTo>
                  <a:pt x="2473579" y="4376712"/>
                </a:lnTo>
                <a:lnTo>
                  <a:pt x="2473579" y="4391025"/>
                </a:lnTo>
                <a:lnTo>
                  <a:pt x="2486405" y="4391025"/>
                </a:lnTo>
                <a:lnTo>
                  <a:pt x="2486405" y="4376712"/>
                </a:lnTo>
                <a:close/>
              </a:path>
              <a:path w="5086350" h="4391025">
                <a:moveTo>
                  <a:pt x="2460752" y="4362399"/>
                </a:moveTo>
                <a:lnTo>
                  <a:pt x="2447925" y="4362399"/>
                </a:lnTo>
                <a:lnTo>
                  <a:pt x="2447925" y="4376712"/>
                </a:lnTo>
                <a:lnTo>
                  <a:pt x="2460752" y="4376712"/>
                </a:lnTo>
                <a:lnTo>
                  <a:pt x="2460752" y="4362399"/>
                </a:lnTo>
                <a:close/>
              </a:path>
              <a:path w="5086350" h="4391025">
                <a:moveTo>
                  <a:pt x="2435098" y="4348086"/>
                </a:moveTo>
                <a:lnTo>
                  <a:pt x="2422271" y="4348086"/>
                </a:lnTo>
                <a:lnTo>
                  <a:pt x="2422271" y="4362399"/>
                </a:lnTo>
                <a:lnTo>
                  <a:pt x="2435098" y="4362399"/>
                </a:lnTo>
                <a:lnTo>
                  <a:pt x="2435098" y="4348086"/>
                </a:lnTo>
                <a:close/>
              </a:path>
              <a:path w="5086350" h="4391025">
                <a:moveTo>
                  <a:pt x="2409571" y="4376712"/>
                </a:moveTo>
                <a:lnTo>
                  <a:pt x="2396744" y="4376712"/>
                </a:lnTo>
                <a:lnTo>
                  <a:pt x="2396744" y="4391025"/>
                </a:lnTo>
                <a:lnTo>
                  <a:pt x="2409571" y="4391025"/>
                </a:lnTo>
                <a:lnTo>
                  <a:pt x="2409571" y="4376712"/>
                </a:lnTo>
                <a:close/>
              </a:path>
              <a:path w="5086350" h="4391025">
                <a:moveTo>
                  <a:pt x="2383917" y="4362399"/>
                </a:moveTo>
                <a:lnTo>
                  <a:pt x="2371090" y="4362399"/>
                </a:lnTo>
                <a:lnTo>
                  <a:pt x="2371090" y="4376712"/>
                </a:lnTo>
                <a:lnTo>
                  <a:pt x="2383917" y="4376712"/>
                </a:lnTo>
                <a:lnTo>
                  <a:pt x="2383917" y="4362399"/>
                </a:lnTo>
                <a:close/>
              </a:path>
              <a:path w="5086350" h="4391025">
                <a:moveTo>
                  <a:pt x="2358263" y="4348086"/>
                </a:moveTo>
                <a:lnTo>
                  <a:pt x="2345563" y="4348086"/>
                </a:lnTo>
                <a:lnTo>
                  <a:pt x="2345563" y="4362399"/>
                </a:lnTo>
                <a:lnTo>
                  <a:pt x="2358263" y="4362399"/>
                </a:lnTo>
                <a:lnTo>
                  <a:pt x="2358263" y="4348086"/>
                </a:lnTo>
                <a:close/>
              </a:path>
              <a:path w="5086350" h="4391025">
                <a:moveTo>
                  <a:pt x="2332735" y="4376712"/>
                </a:moveTo>
                <a:lnTo>
                  <a:pt x="2320035" y="4376712"/>
                </a:lnTo>
                <a:lnTo>
                  <a:pt x="2320035" y="4391025"/>
                </a:lnTo>
                <a:lnTo>
                  <a:pt x="2332735" y="4391025"/>
                </a:lnTo>
                <a:lnTo>
                  <a:pt x="2332735" y="4376712"/>
                </a:lnTo>
                <a:close/>
              </a:path>
              <a:path w="5086350" h="4391025">
                <a:moveTo>
                  <a:pt x="2307081" y="4362399"/>
                </a:moveTo>
                <a:lnTo>
                  <a:pt x="2294381" y="4362399"/>
                </a:lnTo>
                <a:lnTo>
                  <a:pt x="2294381" y="4376712"/>
                </a:lnTo>
                <a:lnTo>
                  <a:pt x="2307081" y="4376712"/>
                </a:lnTo>
                <a:lnTo>
                  <a:pt x="2307081" y="4362399"/>
                </a:lnTo>
                <a:close/>
              </a:path>
              <a:path w="5086350" h="4391025">
                <a:moveTo>
                  <a:pt x="2281428" y="4348086"/>
                </a:moveTo>
                <a:lnTo>
                  <a:pt x="2268728" y="4348086"/>
                </a:lnTo>
                <a:lnTo>
                  <a:pt x="2268728" y="4362399"/>
                </a:lnTo>
                <a:lnTo>
                  <a:pt x="2281428" y="4362399"/>
                </a:lnTo>
                <a:lnTo>
                  <a:pt x="2281428" y="4348086"/>
                </a:lnTo>
                <a:close/>
              </a:path>
              <a:path w="5086350" h="4391025">
                <a:moveTo>
                  <a:pt x="2255901" y="4376712"/>
                </a:moveTo>
                <a:lnTo>
                  <a:pt x="2243201" y="4376712"/>
                </a:lnTo>
                <a:lnTo>
                  <a:pt x="2243201" y="4391025"/>
                </a:lnTo>
                <a:lnTo>
                  <a:pt x="2255901" y="4391025"/>
                </a:lnTo>
                <a:lnTo>
                  <a:pt x="2255901" y="4376712"/>
                </a:lnTo>
                <a:close/>
              </a:path>
              <a:path w="5086350" h="4391025">
                <a:moveTo>
                  <a:pt x="2230374" y="4362399"/>
                </a:moveTo>
                <a:lnTo>
                  <a:pt x="2217547" y="4362399"/>
                </a:lnTo>
                <a:lnTo>
                  <a:pt x="2217547" y="4376712"/>
                </a:lnTo>
                <a:lnTo>
                  <a:pt x="2230374" y="4376712"/>
                </a:lnTo>
                <a:lnTo>
                  <a:pt x="2230374" y="4362399"/>
                </a:lnTo>
                <a:close/>
              </a:path>
              <a:path w="5086350" h="4391025">
                <a:moveTo>
                  <a:pt x="2204720" y="4348086"/>
                </a:moveTo>
                <a:lnTo>
                  <a:pt x="2191893" y="4348086"/>
                </a:lnTo>
                <a:lnTo>
                  <a:pt x="2191893" y="4362399"/>
                </a:lnTo>
                <a:lnTo>
                  <a:pt x="2204720" y="4362399"/>
                </a:lnTo>
                <a:lnTo>
                  <a:pt x="2204720" y="4348086"/>
                </a:lnTo>
                <a:close/>
              </a:path>
              <a:path w="5086350" h="4391025">
                <a:moveTo>
                  <a:pt x="2179193" y="4376712"/>
                </a:moveTo>
                <a:lnTo>
                  <a:pt x="2166366" y="4376712"/>
                </a:lnTo>
                <a:lnTo>
                  <a:pt x="2166366" y="4391025"/>
                </a:lnTo>
                <a:lnTo>
                  <a:pt x="2179193" y="4391025"/>
                </a:lnTo>
                <a:lnTo>
                  <a:pt x="2179193" y="4376712"/>
                </a:lnTo>
                <a:close/>
              </a:path>
              <a:path w="5086350" h="4391025">
                <a:moveTo>
                  <a:pt x="2153539" y="4362399"/>
                </a:moveTo>
                <a:lnTo>
                  <a:pt x="2140711" y="4362399"/>
                </a:lnTo>
                <a:lnTo>
                  <a:pt x="2140711" y="4376712"/>
                </a:lnTo>
                <a:lnTo>
                  <a:pt x="2153539" y="4376712"/>
                </a:lnTo>
                <a:lnTo>
                  <a:pt x="2153539" y="4362399"/>
                </a:lnTo>
                <a:close/>
              </a:path>
              <a:path w="5086350" h="4391025">
                <a:moveTo>
                  <a:pt x="2127885" y="4348086"/>
                </a:moveTo>
                <a:lnTo>
                  <a:pt x="2115058" y="4348086"/>
                </a:lnTo>
                <a:lnTo>
                  <a:pt x="2115058" y="4362399"/>
                </a:lnTo>
                <a:lnTo>
                  <a:pt x="2127885" y="4362399"/>
                </a:lnTo>
                <a:lnTo>
                  <a:pt x="2127885" y="4348086"/>
                </a:lnTo>
                <a:close/>
              </a:path>
              <a:path w="5086350" h="4391025">
                <a:moveTo>
                  <a:pt x="2102358" y="4376712"/>
                </a:moveTo>
                <a:lnTo>
                  <a:pt x="2089530" y="4376712"/>
                </a:lnTo>
                <a:lnTo>
                  <a:pt x="2089530" y="4391025"/>
                </a:lnTo>
                <a:lnTo>
                  <a:pt x="2102358" y="4391025"/>
                </a:lnTo>
                <a:lnTo>
                  <a:pt x="2102358" y="4376712"/>
                </a:lnTo>
                <a:close/>
              </a:path>
              <a:path w="5086350" h="4391025">
                <a:moveTo>
                  <a:pt x="2076703" y="4362399"/>
                </a:moveTo>
                <a:lnTo>
                  <a:pt x="2064003" y="4362399"/>
                </a:lnTo>
                <a:lnTo>
                  <a:pt x="2064003" y="4376712"/>
                </a:lnTo>
                <a:lnTo>
                  <a:pt x="2076703" y="4376712"/>
                </a:lnTo>
                <a:lnTo>
                  <a:pt x="2076703" y="4362399"/>
                </a:lnTo>
                <a:close/>
              </a:path>
              <a:path w="5086350" h="4391025">
                <a:moveTo>
                  <a:pt x="2051050" y="4348086"/>
                </a:moveTo>
                <a:lnTo>
                  <a:pt x="2038350" y="4348086"/>
                </a:lnTo>
                <a:lnTo>
                  <a:pt x="2038350" y="4362399"/>
                </a:lnTo>
                <a:lnTo>
                  <a:pt x="2051050" y="4362399"/>
                </a:lnTo>
                <a:lnTo>
                  <a:pt x="2051050" y="4348086"/>
                </a:lnTo>
                <a:close/>
              </a:path>
              <a:path w="5086350" h="4391025">
                <a:moveTo>
                  <a:pt x="2025523" y="4376712"/>
                </a:moveTo>
                <a:lnTo>
                  <a:pt x="2012823" y="4376712"/>
                </a:lnTo>
                <a:lnTo>
                  <a:pt x="2012823" y="4391025"/>
                </a:lnTo>
                <a:lnTo>
                  <a:pt x="2025523" y="4391025"/>
                </a:lnTo>
                <a:lnTo>
                  <a:pt x="2025523" y="4376712"/>
                </a:lnTo>
                <a:close/>
              </a:path>
              <a:path w="5086350" h="4391025">
                <a:moveTo>
                  <a:pt x="1999869" y="4362399"/>
                </a:moveTo>
                <a:lnTo>
                  <a:pt x="1987169" y="4362399"/>
                </a:lnTo>
                <a:lnTo>
                  <a:pt x="1987169" y="4376712"/>
                </a:lnTo>
                <a:lnTo>
                  <a:pt x="1999869" y="4376712"/>
                </a:lnTo>
                <a:lnTo>
                  <a:pt x="1999869" y="4362399"/>
                </a:lnTo>
                <a:close/>
              </a:path>
              <a:path w="5086350" h="4391025">
                <a:moveTo>
                  <a:pt x="1974341" y="4348086"/>
                </a:moveTo>
                <a:lnTo>
                  <a:pt x="1961514" y="4348086"/>
                </a:lnTo>
                <a:lnTo>
                  <a:pt x="1961514" y="4362399"/>
                </a:lnTo>
                <a:lnTo>
                  <a:pt x="1974341" y="4362399"/>
                </a:lnTo>
                <a:lnTo>
                  <a:pt x="1974341" y="4348086"/>
                </a:lnTo>
                <a:close/>
              </a:path>
              <a:path w="5086350" h="4391025">
                <a:moveTo>
                  <a:pt x="1948814" y="4376712"/>
                </a:moveTo>
                <a:lnTo>
                  <a:pt x="1935988" y="4376712"/>
                </a:lnTo>
                <a:lnTo>
                  <a:pt x="1935988" y="4391025"/>
                </a:lnTo>
                <a:lnTo>
                  <a:pt x="1948814" y="4391025"/>
                </a:lnTo>
                <a:lnTo>
                  <a:pt x="1948814" y="4376712"/>
                </a:lnTo>
                <a:close/>
              </a:path>
              <a:path w="5086350" h="4391025">
                <a:moveTo>
                  <a:pt x="1923161" y="4362399"/>
                </a:moveTo>
                <a:lnTo>
                  <a:pt x="1910334" y="4362399"/>
                </a:lnTo>
                <a:lnTo>
                  <a:pt x="1910334" y="4376712"/>
                </a:lnTo>
                <a:lnTo>
                  <a:pt x="1923161" y="4376712"/>
                </a:lnTo>
                <a:lnTo>
                  <a:pt x="1923161" y="4362399"/>
                </a:lnTo>
                <a:close/>
              </a:path>
              <a:path w="5086350" h="4391025">
                <a:moveTo>
                  <a:pt x="1897507" y="4348086"/>
                </a:moveTo>
                <a:lnTo>
                  <a:pt x="1884679" y="4348086"/>
                </a:lnTo>
                <a:lnTo>
                  <a:pt x="1884679" y="4362399"/>
                </a:lnTo>
                <a:lnTo>
                  <a:pt x="1897507" y="4362399"/>
                </a:lnTo>
                <a:lnTo>
                  <a:pt x="1897507" y="4348086"/>
                </a:lnTo>
                <a:close/>
              </a:path>
              <a:path w="5086350" h="4391025">
                <a:moveTo>
                  <a:pt x="1871979" y="4376712"/>
                </a:moveTo>
                <a:lnTo>
                  <a:pt x="1859152" y="4376712"/>
                </a:lnTo>
                <a:lnTo>
                  <a:pt x="1859152" y="4391025"/>
                </a:lnTo>
                <a:lnTo>
                  <a:pt x="1871979" y="4391025"/>
                </a:lnTo>
                <a:lnTo>
                  <a:pt x="1871979" y="4376712"/>
                </a:lnTo>
                <a:close/>
              </a:path>
              <a:path w="5086350" h="4391025">
                <a:moveTo>
                  <a:pt x="1846326" y="4362399"/>
                </a:moveTo>
                <a:lnTo>
                  <a:pt x="1833499" y="4362399"/>
                </a:lnTo>
                <a:lnTo>
                  <a:pt x="1833499" y="4376712"/>
                </a:lnTo>
                <a:lnTo>
                  <a:pt x="1846326" y="4376712"/>
                </a:lnTo>
                <a:lnTo>
                  <a:pt x="1846326" y="4362399"/>
                </a:lnTo>
                <a:close/>
              </a:path>
              <a:path w="5086350" h="4391025">
                <a:moveTo>
                  <a:pt x="1820672" y="4348086"/>
                </a:moveTo>
                <a:lnTo>
                  <a:pt x="1807972" y="4348086"/>
                </a:lnTo>
                <a:lnTo>
                  <a:pt x="1807972" y="4362399"/>
                </a:lnTo>
                <a:lnTo>
                  <a:pt x="1820672" y="4362399"/>
                </a:lnTo>
                <a:lnTo>
                  <a:pt x="1820672" y="4348086"/>
                </a:lnTo>
                <a:close/>
              </a:path>
              <a:path w="5086350" h="4391025">
                <a:moveTo>
                  <a:pt x="1795145" y="4376712"/>
                </a:moveTo>
                <a:lnTo>
                  <a:pt x="1782445" y="4376712"/>
                </a:lnTo>
                <a:lnTo>
                  <a:pt x="1782445" y="4391025"/>
                </a:lnTo>
                <a:lnTo>
                  <a:pt x="1795145" y="4391025"/>
                </a:lnTo>
                <a:lnTo>
                  <a:pt x="1795145" y="4376712"/>
                </a:lnTo>
                <a:close/>
              </a:path>
              <a:path w="5086350" h="4391025">
                <a:moveTo>
                  <a:pt x="1769490" y="4362399"/>
                </a:moveTo>
                <a:lnTo>
                  <a:pt x="1756790" y="4362399"/>
                </a:lnTo>
                <a:lnTo>
                  <a:pt x="1756790" y="4376712"/>
                </a:lnTo>
                <a:lnTo>
                  <a:pt x="1769490" y="4376712"/>
                </a:lnTo>
                <a:lnTo>
                  <a:pt x="1769490" y="4362399"/>
                </a:lnTo>
                <a:close/>
              </a:path>
              <a:path w="5086350" h="4391025">
                <a:moveTo>
                  <a:pt x="1743837" y="4348086"/>
                </a:moveTo>
                <a:lnTo>
                  <a:pt x="1731137" y="4348086"/>
                </a:lnTo>
                <a:lnTo>
                  <a:pt x="1731137" y="4362399"/>
                </a:lnTo>
                <a:lnTo>
                  <a:pt x="1743837" y="4362399"/>
                </a:lnTo>
                <a:lnTo>
                  <a:pt x="1743837" y="4348086"/>
                </a:lnTo>
                <a:close/>
              </a:path>
              <a:path w="5086350" h="4391025">
                <a:moveTo>
                  <a:pt x="1718310" y="4376712"/>
                </a:moveTo>
                <a:lnTo>
                  <a:pt x="1705610" y="4376712"/>
                </a:lnTo>
                <a:lnTo>
                  <a:pt x="1705610" y="4391025"/>
                </a:lnTo>
                <a:lnTo>
                  <a:pt x="1718310" y="4391025"/>
                </a:lnTo>
                <a:lnTo>
                  <a:pt x="1718310" y="4376712"/>
                </a:lnTo>
                <a:close/>
              </a:path>
              <a:path w="5086350" h="4391025">
                <a:moveTo>
                  <a:pt x="1692783" y="4362399"/>
                </a:moveTo>
                <a:lnTo>
                  <a:pt x="1679955" y="4362399"/>
                </a:lnTo>
                <a:lnTo>
                  <a:pt x="1679955" y="4376712"/>
                </a:lnTo>
                <a:lnTo>
                  <a:pt x="1692783" y="4376712"/>
                </a:lnTo>
                <a:lnTo>
                  <a:pt x="1692783" y="4362399"/>
                </a:lnTo>
                <a:close/>
              </a:path>
              <a:path w="5086350" h="4391025">
                <a:moveTo>
                  <a:pt x="1667128" y="4348086"/>
                </a:moveTo>
                <a:lnTo>
                  <a:pt x="1654302" y="4348086"/>
                </a:lnTo>
                <a:lnTo>
                  <a:pt x="1654302" y="4362399"/>
                </a:lnTo>
                <a:lnTo>
                  <a:pt x="1667128" y="4362399"/>
                </a:lnTo>
                <a:lnTo>
                  <a:pt x="1667128" y="4348086"/>
                </a:lnTo>
                <a:close/>
              </a:path>
              <a:path w="5086350" h="4391025">
                <a:moveTo>
                  <a:pt x="1641602" y="4376712"/>
                </a:moveTo>
                <a:lnTo>
                  <a:pt x="1628775" y="4376712"/>
                </a:lnTo>
                <a:lnTo>
                  <a:pt x="1628775" y="4391025"/>
                </a:lnTo>
                <a:lnTo>
                  <a:pt x="1641602" y="4391025"/>
                </a:lnTo>
                <a:lnTo>
                  <a:pt x="1641602" y="4376712"/>
                </a:lnTo>
                <a:close/>
              </a:path>
              <a:path w="5086350" h="4391025">
                <a:moveTo>
                  <a:pt x="1615948" y="4362399"/>
                </a:moveTo>
                <a:lnTo>
                  <a:pt x="1603121" y="4362399"/>
                </a:lnTo>
                <a:lnTo>
                  <a:pt x="1603121" y="4376712"/>
                </a:lnTo>
                <a:lnTo>
                  <a:pt x="1615948" y="4376712"/>
                </a:lnTo>
                <a:lnTo>
                  <a:pt x="1615948" y="4362399"/>
                </a:lnTo>
                <a:close/>
              </a:path>
              <a:path w="5086350" h="4391025">
                <a:moveTo>
                  <a:pt x="1590294" y="4348086"/>
                </a:moveTo>
                <a:lnTo>
                  <a:pt x="1577594" y="4348086"/>
                </a:lnTo>
                <a:lnTo>
                  <a:pt x="1577594" y="4362399"/>
                </a:lnTo>
                <a:lnTo>
                  <a:pt x="1590294" y="4362399"/>
                </a:lnTo>
                <a:lnTo>
                  <a:pt x="1590294" y="4348086"/>
                </a:lnTo>
                <a:close/>
              </a:path>
              <a:path w="5086350" h="4391025">
                <a:moveTo>
                  <a:pt x="1564766" y="4376712"/>
                </a:moveTo>
                <a:lnTo>
                  <a:pt x="1551939" y="4376712"/>
                </a:lnTo>
                <a:lnTo>
                  <a:pt x="1551939" y="4391025"/>
                </a:lnTo>
                <a:lnTo>
                  <a:pt x="1564766" y="4391025"/>
                </a:lnTo>
                <a:lnTo>
                  <a:pt x="1564766" y="4376712"/>
                </a:lnTo>
                <a:close/>
              </a:path>
              <a:path w="5086350" h="4391025">
                <a:moveTo>
                  <a:pt x="1539113" y="4362399"/>
                </a:moveTo>
                <a:lnTo>
                  <a:pt x="1526413" y="4362399"/>
                </a:lnTo>
                <a:lnTo>
                  <a:pt x="1526413" y="4376712"/>
                </a:lnTo>
                <a:lnTo>
                  <a:pt x="1539113" y="4376712"/>
                </a:lnTo>
                <a:lnTo>
                  <a:pt x="1539113" y="4362399"/>
                </a:lnTo>
                <a:close/>
              </a:path>
              <a:path w="5086350" h="4391025">
                <a:moveTo>
                  <a:pt x="1513459" y="4348086"/>
                </a:moveTo>
                <a:lnTo>
                  <a:pt x="1500759" y="4348086"/>
                </a:lnTo>
                <a:lnTo>
                  <a:pt x="1500759" y="4362399"/>
                </a:lnTo>
                <a:lnTo>
                  <a:pt x="1513459" y="4362399"/>
                </a:lnTo>
                <a:lnTo>
                  <a:pt x="1513459" y="4348086"/>
                </a:lnTo>
                <a:close/>
              </a:path>
              <a:path w="5086350" h="4391025">
                <a:moveTo>
                  <a:pt x="1487932" y="4376712"/>
                </a:moveTo>
                <a:lnTo>
                  <a:pt x="1475232" y="4376712"/>
                </a:lnTo>
                <a:lnTo>
                  <a:pt x="1475232" y="4391025"/>
                </a:lnTo>
                <a:lnTo>
                  <a:pt x="1487932" y="4391025"/>
                </a:lnTo>
                <a:lnTo>
                  <a:pt x="1487932" y="4376712"/>
                </a:lnTo>
                <a:close/>
              </a:path>
              <a:path w="5086350" h="4391025">
                <a:moveTo>
                  <a:pt x="1462277" y="4362399"/>
                </a:moveTo>
                <a:lnTo>
                  <a:pt x="1449577" y="4362399"/>
                </a:lnTo>
                <a:lnTo>
                  <a:pt x="1449577" y="4376712"/>
                </a:lnTo>
                <a:lnTo>
                  <a:pt x="1462277" y="4376712"/>
                </a:lnTo>
                <a:lnTo>
                  <a:pt x="1462277" y="4362399"/>
                </a:lnTo>
                <a:close/>
              </a:path>
              <a:path w="5086350" h="4391025">
                <a:moveTo>
                  <a:pt x="1436751" y="4348086"/>
                </a:moveTo>
                <a:lnTo>
                  <a:pt x="1423924" y="4348086"/>
                </a:lnTo>
                <a:lnTo>
                  <a:pt x="1423924" y="4362399"/>
                </a:lnTo>
                <a:lnTo>
                  <a:pt x="1436751" y="4362399"/>
                </a:lnTo>
                <a:lnTo>
                  <a:pt x="1436751" y="4348086"/>
                </a:lnTo>
                <a:close/>
              </a:path>
              <a:path w="5086350" h="4391025">
                <a:moveTo>
                  <a:pt x="1411224" y="4376712"/>
                </a:moveTo>
                <a:lnTo>
                  <a:pt x="1398397" y="4376712"/>
                </a:lnTo>
                <a:lnTo>
                  <a:pt x="1398397" y="4391025"/>
                </a:lnTo>
                <a:lnTo>
                  <a:pt x="1411224" y="4391025"/>
                </a:lnTo>
                <a:lnTo>
                  <a:pt x="1411224" y="4376712"/>
                </a:lnTo>
                <a:close/>
              </a:path>
              <a:path w="5086350" h="4391025">
                <a:moveTo>
                  <a:pt x="1385570" y="4362399"/>
                </a:moveTo>
                <a:lnTo>
                  <a:pt x="1372742" y="4362399"/>
                </a:lnTo>
                <a:lnTo>
                  <a:pt x="1372742" y="4376712"/>
                </a:lnTo>
                <a:lnTo>
                  <a:pt x="1385570" y="4376712"/>
                </a:lnTo>
                <a:lnTo>
                  <a:pt x="1385570" y="4362399"/>
                </a:lnTo>
                <a:close/>
              </a:path>
              <a:path w="5086350" h="4391025">
                <a:moveTo>
                  <a:pt x="1359915" y="4348086"/>
                </a:moveTo>
                <a:lnTo>
                  <a:pt x="1347089" y="4348086"/>
                </a:lnTo>
                <a:lnTo>
                  <a:pt x="1347089" y="4362399"/>
                </a:lnTo>
                <a:lnTo>
                  <a:pt x="1359915" y="4362399"/>
                </a:lnTo>
                <a:lnTo>
                  <a:pt x="1359915" y="4348086"/>
                </a:lnTo>
                <a:close/>
              </a:path>
              <a:path w="5086350" h="4391025">
                <a:moveTo>
                  <a:pt x="1334389" y="4376712"/>
                </a:moveTo>
                <a:lnTo>
                  <a:pt x="1321562" y="4376712"/>
                </a:lnTo>
                <a:lnTo>
                  <a:pt x="1321562" y="4391025"/>
                </a:lnTo>
                <a:lnTo>
                  <a:pt x="1334389" y="4391025"/>
                </a:lnTo>
                <a:lnTo>
                  <a:pt x="1334389" y="4376712"/>
                </a:lnTo>
                <a:close/>
              </a:path>
              <a:path w="5086350" h="4391025">
                <a:moveTo>
                  <a:pt x="1308735" y="4362399"/>
                </a:moveTo>
                <a:lnTo>
                  <a:pt x="1295908" y="4362399"/>
                </a:lnTo>
                <a:lnTo>
                  <a:pt x="1295908" y="4376712"/>
                </a:lnTo>
                <a:lnTo>
                  <a:pt x="1308735" y="4376712"/>
                </a:lnTo>
                <a:lnTo>
                  <a:pt x="1308735" y="4362399"/>
                </a:lnTo>
                <a:close/>
              </a:path>
              <a:path w="5086350" h="4391025">
                <a:moveTo>
                  <a:pt x="1283080" y="4348086"/>
                </a:moveTo>
                <a:lnTo>
                  <a:pt x="1270380" y="4348086"/>
                </a:lnTo>
                <a:lnTo>
                  <a:pt x="1270380" y="4362399"/>
                </a:lnTo>
                <a:lnTo>
                  <a:pt x="1283080" y="4362399"/>
                </a:lnTo>
                <a:lnTo>
                  <a:pt x="1283080" y="4348086"/>
                </a:lnTo>
                <a:close/>
              </a:path>
              <a:path w="5086350" h="4391025">
                <a:moveTo>
                  <a:pt x="1257553" y="4376712"/>
                </a:moveTo>
                <a:lnTo>
                  <a:pt x="1244853" y="4376712"/>
                </a:lnTo>
                <a:lnTo>
                  <a:pt x="1244853" y="4391025"/>
                </a:lnTo>
                <a:lnTo>
                  <a:pt x="1257553" y="4391025"/>
                </a:lnTo>
                <a:lnTo>
                  <a:pt x="1257553" y="4376712"/>
                </a:lnTo>
                <a:close/>
              </a:path>
              <a:path w="5086350" h="4391025">
                <a:moveTo>
                  <a:pt x="1231900" y="4362399"/>
                </a:moveTo>
                <a:lnTo>
                  <a:pt x="1219200" y="4362399"/>
                </a:lnTo>
                <a:lnTo>
                  <a:pt x="1219200" y="4376712"/>
                </a:lnTo>
                <a:lnTo>
                  <a:pt x="1231900" y="4376712"/>
                </a:lnTo>
                <a:lnTo>
                  <a:pt x="1231900" y="4362399"/>
                </a:lnTo>
                <a:close/>
              </a:path>
              <a:path w="5086350" h="4391025">
                <a:moveTo>
                  <a:pt x="1206246" y="4348086"/>
                </a:moveTo>
                <a:lnTo>
                  <a:pt x="1193546" y="4348086"/>
                </a:lnTo>
                <a:lnTo>
                  <a:pt x="1193546" y="4362399"/>
                </a:lnTo>
                <a:lnTo>
                  <a:pt x="1206246" y="4362399"/>
                </a:lnTo>
                <a:lnTo>
                  <a:pt x="1206246" y="4348086"/>
                </a:lnTo>
                <a:close/>
              </a:path>
              <a:path w="5086350" h="4391025">
                <a:moveTo>
                  <a:pt x="1180719" y="4376712"/>
                </a:moveTo>
                <a:lnTo>
                  <a:pt x="1168019" y="4376712"/>
                </a:lnTo>
                <a:lnTo>
                  <a:pt x="1168019" y="4391025"/>
                </a:lnTo>
                <a:lnTo>
                  <a:pt x="1180719" y="4391025"/>
                </a:lnTo>
                <a:lnTo>
                  <a:pt x="1180719" y="4376712"/>
                </a:lnTo>
                <a:close/>
              </a:path>
              <a:path w="5086350" h="4391025">
                <a:moveTo>
                  <a:pt x="1155191" y="4362399"/>
                </a:moveTo>
                <a:lnTo>
                  <a:pt x="1142364" y="4362399"/>
                </a:lnTo>
                <a:lnTo>
                  <a:pt x="1142364" y="4376712"/>
                </a:lnTo>
                <a:lnTo>
                  <a:pt x="1155191" y="4376712"/>
                </a:lnTo>
                <a:lnTo>
                  <a:pt x="1155191" y="4362399"/>
                </a:lnTo>
                <a:close/>
              </a:path>
              <a:path w="5086350" h="4391025">
                <a:moveTo>
                  <a:pt x="1129538" y="4348086"/>
                </a:moveTo>
                <a:lnTo>
                  <a:pt x="1116711" y="4348086"/>
                </a:lnTo>
                <a:lnTo>
                  <a:pt x="1116711" y="4362399"/>
                </a:lnTo>
                <a:lnTo>
                  <a:pt x="1129538" y="4362399"/>
                </a:lnTo>
                <a:lnTo>
                  <a:pt x="1129538" y="4348086"/>
                </a:lnTo>
                <a:close/>
              </a:path>
              <a:path w="5086350" h="4391025">
                <a:moveTo>
                  <a:pt x="1104011" y="4376712"/>
                </a:moveTo>
                <a:lnTo>
                  <a:pt x="1091184" y="4376712"/>
                </a:lnTo>
                <a:lnTo>
                  <a:pt x="1091184" y="4391025"/>
                </a:lnTo>
                <a:lnTo>
                  <a:pt x="1104011" y="4391025"/>
                </a:lnTo>
                <a:lnTo>
                  <a:pt x="1104011" y="4376712"/>
                </a:lnTo>
                <a:close/>
              </a:path>
              <a:path w="5086350" h="4391025">
                <a:moveTo>
                  <a:pt x="1078357" y="4362399"/>
                </a:moveTo>
                <a:lnTo>
                  <a:pt x="1065529" y="4362399"/>
                </a:lnTo>
                <a:lnTo>
                  <a:pt x="1065529" y="4376712"/>
                </a:lnTo>
                <a:lnTo>
                  <a:pt x="1078357" y="4376712"/>
                </a:lnTo>
                <a:lnTo>
                  <a:pt x="1078357" y="4362399"/>
                </a:lnTo>
                <a:close/>
              </a:path>
              <a:path w="5086350" h="4391025">
                <a:moveTo>
                  <a:pt x="1052702" y="4348086"/>
                </a:moveTo>
                <a:lnTo>
                  <a:pt x="1040002" y="4348086"/>
                </a:lnTo>
                <a:lnTo>
                  <a:pt x="1040002" y="4362399"/>
                </a:lnTo>
                <a:lnTo>
                  <a:pt x="1052702" y="4362399"/>
                </a:lnTo>
                <a:lnTo>
                  <a:pt x="1052702" y="4348086"/>
                </a:lnTo>
                <a:close/>
              </a:path>
              <a:path w="5086350" h="4391025">
                <a:moveTo>
                  <a:pt x="1027176" y="4376712"/>
                </a:moveTo>
                <a:lnTo>
                  <a:pt x="1014349" y="4376712"/>
                </a:lnTo>
                <a:lnTo>
                  <a:pt x="1014349" y="4391025"/>
                </a:lnTo>
                <a:lnTo>
                  <a:pt x="1027176" y="4391025"/>
                </a:lnTo>
                <a:lnTo>
                  <a:pt x="1027176" y="4376712"/>
                </a:lnTo>
                <a:close/>
              </a:path>
              <a:path w="5086350" h="4391025">
                <a:moveTo>
                  <a:pt x="1001522" y="4362399"/>
                </a:moveTo>
                <a:lnTo>
                  <a:pt x="988822" y="4362399"/>
                </a:lnTo>
                <a:lnTo>
                  <a:pt x="988822" y="4376712"/>
                </a:lnTo>
                <a:lnTo>
                  <a:pt x="1001522" y="4376712"/>
                </a:lnTo>
                <a:lnTo>
                  <a:pt x="1001522" y="4362399"/>
                </a:lnTo>
                <a:close/>
              </a:path>
              <a:path w="5086350" h="4391025">
                <a:moveTo>
                  <a:pt x="975867" y="4348086"/>
                </a:moveTo>
                <a:lnTo>
                  <a:pt x="963167" y="4348086"/>
                </a:lnTo>
                <a:lnTo>
                  <a:pt x="963167" y="4362399"/>
                </a:lnTo>
                <a:lnTo>
                  <a:pt x="975867" y="4362399"/>
                </a:lnTo>
                <a:lnTo>
                  <a:pt x="975867" y="4348086"/>
                </a:lnTo>
                <a:close/>
              </a:path>
              <a:path w="5086350" h="4391025">
                <a:moveTo>
                  <a:pt x="950340" y="4376712"/>
                </a:moveTo>
                <a:lnTo>
                  <a:pt x="937640" y="4376712"/>
                </a:lnTo>
                <a:lnTo>
                  <a:pt x="937640" y="4391025"/>
                </a:lnTo>
                <a:lnTo>
                  <a:pt x="950340" y="4391025"/>
                </a:lnTo>
                <a:lnTo>
                  <a:pt x="950340" y="4376712"/>
                </a:lnTo>
                <a:close/>
              </a:path>
              <a:path w="5086350" h="4391025">
                <a:moveTo>
                  <a:pt x="924687" y="4362399"/>
                </a:moveTo>
                <a:lnTo>
                  <a:pt x="911987" y="4362399"/>
                </a:lnTo>
                <a:lnTo>
                  <a:pt x="911987" y="4376712"/>
                </a:lnTo>
                <a:lnTo>
                  <a:pt x="924687" y="4376712"/>
                </a:lnTo>
                <a:lnTo>
                  <a:pt x="924687" y="4362399"/>
                </a:lnTo>
                <a:close/>
              </a:path>
              <a:path w="5086350" h="4391025">
                <a:moveTo>
                  <a:pt x="899160" y="4348086"/>
                </a:moveTo>
                <a:lnTo>
                  <a:pt x="886333" y="4348086"/>
                </a:lnTo>
                <a:lnTo>
                  <a:pt x="886333" y="4362399"/>
                </a:lnTo>
                <a:lnTo>
                  <a:pt x="899160" y="4362399"/>
                </a:lnTo>
                <a:lnTo>
                  <a:pt x="899160" y="4348086"/>
                </a:lnTo>
                <a:close/>
              </a:path>
              <a:path w="5086350" h="4391025">
                <a:moveTo>
                  <a:pt x="873633" y="4376712"/>
                </a:moveTo>
                <a:lnTo>
                  <a:pt x="860805" y="4376712"/>
                </a:lnTo>
                <a:lnTo>
                  <a:pt x="860805" y="4391025"/>
                </a:lnTo>
                <a:lnTo>
                  <a:pt x="873633" y="4391025"/>
                </a:lnTo>
                <a:lnTo>
                  <a:pt x="873633" y="4376712"/>
                </a:lnTo>
                <a:close/>
              </a:path>
              <a:path w="5086350" h="4391025">
                <a:moveTo>
                  <a:pt x="847978" y="4362399"/>
                </a:moveTo>
                <a:lnTo>
                  <a:pt x="835151" y="4362399"/>
                </a:lnTo>
                <a:lnTo>
                  <a:pt x="835151" y="4376712"/>
                </a:lnTo>
                <a:lnTo>
                  <a:pt x="847978" y="4376712"/>
                </a:lnTo>
                <a:lnTo>
                  <a:pt x="847978" y="4362399"/>
                </a:lnTo>
                <a:close/>
              </a:path>
              <a:path w="5086350" h="4391025">
                <a:moveTo>
                  <a:pt x="822325" y="4348086"/>
                </a:moveTo>
                <a:lnTo>
                  <a:pt x="809498" y="4348086"/>
                </a:lnTo>
                <a:lnTo>
                  <a:pt x="809498" y="4362399"/>
                </a:lnTo>
                <a:lnTo>
                  <a:pt x="822325" y="4362399"/>
                </a:lnTo>
                <a:lnTo>
                  <a:pt x="822325" y="4348086"/>
                </a:lnTo>
                <a:close/>
              </a:path>
              <a:path w="5086350" h="4391025">
                <a:moveTo>
                  <a:pt x="796798" y="4376712"/>
                </a:moveTo>
                <a:lnTo>
                  <a:pt x="783971" y="4376712"/>
                </a:lnTo>
                <a:lnTo>
                  <a:pt x="783971" y="4391025"/>
                </a:lnTo>
                <a:lnTo>
                  <a:pt x="796798" y="4391025"/>
                </a:lnTo>
                <a:lnTo>
                  <a:pt x="796798" y="4376712"/>
                </a:lnTo>
                <a:close/>
              </a:path>
              <a:path w="5086350" h="4391025">
                <a:moveTo>
                  <a:pt x="771144" y="4362399"/>
                </a:moveTo>
                <a:lnTo>
                  <a:pt x="758444" y="4362399"/>
                </a:lnTo>
                <a:lnTo>
                  <a:pt x="758444" y="4376712"/>
                </a:lnTo>
                <a:lnTo>
                  <a:pt x="771144" y="4376712"/>
                </a:lnTo>
                <a:lnTo>
                  <a:pt x="771144" y="4362399"/>
                </a:lnTo>
                <a:close/>
              </a:path>
              <a:path w="5086350" h="4391025">
                <a:moveTo>
                  <a:pt x="745489" y="4348086"/>
                </a:moveTo>
                <a:lnTo>
                  <a:pt x="732789" y="4348086"/>
                </a:lnTo>
                <a:lnTo>
                  <a:pt x="732789" y="4362399"/>
                </a:lnTo>
                <a:lnTo>
                  <a:pt x="745489" y="4362399"/>
                </a:lnTo>
                <a:lnTo>
                  <a:pt x="745489" y="4348086"/>
                </a:lnTo>
                <a:close/>
              </a:path>
              <a:path w="5086350" h="4391025">
                <a:moveTo>
                  <a:pt x="719963" y="4376712"/>
                </a:moveTo>
                <a:lnTo>
                  <a:pt x="707263" y="4376712"/>
                </a:lnTo>
                <a:lnTo>
                  <a:pt x="707263" y="4391025"/>
                </a:lnTo>
                <a:lnTo>
                  <a:pt x="719963" y="4391025"/>
                </a:lnTo>
                <a:lnTo>
                  <a:pt x="719963" y="4376712"/>
                </a:lnTo>
                <a:close/>
              </a:path>
              <a:path w="5086350" h="4391025">
                <a:moveTo>
                  <a:pt x="694309" y="4362399"/>
                </a:moveTo>
                <a:lnTo>
                  <a:pt x="681609" y="4362399"/>
                </a:lnTo>
                <a:lnTo>
                  <a:pt x="681609" y="4376712"/>
                </a:lnTo>
                <a:lnTo>
                  <a:pt x="694309" y="4376712"/>
                </a:lnTo>
                <a:lnTo>
                  <a:pt x="694309" y="4362399"/>
                </a:lnTo>
                <a:close/>
              </a:path>
              <a:path w="5086350" h="4391025">
                <a:moveTo>
                  <a:pt x="668782" y="4348086"/>
                </a:moveTo>
                <a:lnTo>
                  <a:pt x="655954" y="4348086"/>
                </a:lnTo>
                <a:lnTo>
                  <a:pt x="655954" y="4362399"/>
                </a:lnTo>
                <a:lnTo>
                  <a:pt x="668782" y="4362399"/>
                </a:lnTo>
                <a:lnTo>
                  <a:pt x="668782" y="4348086"/>
                </a:lnTo>
                <a:close/>
              </a:path>
              <a:path w="5086350" h="4391025">
                <a:moveTo>
                  <a:pt x="643127" y="4376712"/>
                </a:moveTo>
                <a:lnTo>
                  <a:pt x="630427" y="4376712"/>
                </a:lnTo>
                <a:lnTo>
                  <a:pt x="630427" y="4391025"/>
                </a:lnTo>
                <a:lnTo>
                  <a:pt x="643127" y="4391025"/>
                </a:lnTo>
                <a:lnTo>
                  <a:pt x="643127" y="4376712"/>
                </a:lnTo>
                <a:close/>
              </a:path>
              <a:path w="5086350" h="4391025">
                <a:moveTo>
                  <a:pt x="617601" y="4362399"/>
                </a:moveTo>
                <a:lnTo>
                  <a:pt x="604774" y="4362399"/>
                </a:lnTo>
                <a:lnTo>
                  <a:pt x="604774" y="4376712"/>
                </a:lnTo>
                <a:lnTo>
                  <a:pt x="617601" y="4376712"/>
                </a:lnTo>
                <a:lnTo>
                  <a:pt x="617601" y="4362399"/>
                </a:lnTo>
                <a:close/>
              </a:path>
              <a:path w="5086350" h="4391025">
                <a:moveTo>
                  <a:pt x="591947" y="4348086"/>
                </a:moveTo>
                <a:lnTo>
                  <a:pt x="579120" y="4348086"/>
                </a:lnTo>
                <a:lnTo>
                  <a:pt x="579120" y="4362399"/>
                </a:lnTo>
                <a:lnTo>
                  <a:pt x="591947" y="4362399"/>
                </a:lnTo>
                <a:lnTo>
                  <a:pt x="591947" y="4348086"/>
                </a:lnTo>
                <a:close/>
              </a:path>
              <a:path w="5086350" h="4391025">
                <a:moveTo>
                  <a:pt x="566420" y="4376712"/>
                </a:moveTo>
                <a:lnTo>
                  <a:pt x="553592" y="4376712"/>
                </a:lnTo>
                <a:lnTo>
                  <a:pt x="553592" y="4391025"/>
                </a:lnTo>
                <a:lnTo>
                  <a:pt x="566420" y="4391025"/>
                </a:lnTo>
                <a:lnTo>
                  <a:pt x="566420" y="4376712"/>
                </a:lnTo>
                <a:close/>
              </a:path>
              <a:path w="5086350" h="4391025">
                <a:moveTo>
                  <a:pt x="540765" y="4362399"/>
                </a:moveTo>
                <a:lnTo>
                  <a:pt x="527938" y="4362399"/>
                </a:lnTo>
                <a:lnTo>
                  <a:pt x="527938" y="4376712"/>
                </a:lnTo>
                <a:lnTo>
                  <a:pt x="540765" y="4376712"/>
                </a:lnTo>
                <a:lnTo>
                  <a:pt x="540765" y="4362399"/>
                </a:lnTo>
                <a:close/>
              </a:path>
              <a:path w="5086350" h="4391025">
                <a:moveTo>
                  <a:pt x="515112" y="4348086"/>
                </a:moveTo>
                <a:lnTo>
                  <a:pt x="502412" y="4348086"/>
                </a:lnTo>
                <a:lnTo>
                  <a:pt x="502412" y="4362399"/>
                </a:lnTo>
                <a:lnTo>
                  <a:pt x="515112" y="4362399"/>
                </a:lnTo>
                <a:lnTo>
                  <a:pt x="515112" y="4348086"/>
                </a:lnTo>
                <a:close/>
              </a:path>
              <a:path w="5086350" h="4391025">
                <a:moveTo>
                  <a:pt x="489585" y="4376712"/>
                </a:moveTo>
                <a:lnTo>
                  <a:pt x="476885" y="4376712"/>
                </a:lnTo>
                <a:lnTo>
                  <a:pt x="476885" y="4391025"/>
                </a:lnTo>
                <a:lnTo>
                  <a:pt x="489585" y="4391025"/>
                </a:lnTo>
                <a:lnTo>
                  <a:pt x="489585" y="4376712"/>
                </a:lnTo>
                <a:close/>
              </a:path>
              <a:path w="5086350" h="4391025">
                <a:moveTo>
                  <a:pt x="463930" y="4362399"/>
                </a:moveTo>
                <a:lnTo>
                  <a:pt x="451230" y="4362399"/>
                </a:lnTo>
                <a:lnTo>
                  <a:pt x="451230" y="4376712"/>
                </a:lnTo>
                <a:lnTo>
                  <a:pt x="463930" y="4376712"/>
                </a:lnTo>
                <a:lnTo>
                  <a:pt x="463930" y="4362399"/>
                </a:lnTo>
                <a:close/>
              </a:path>
              <a:path w="5086350" h="4391025">
                <a:moveTo>
                  <a:pt x="438276" y="4348086"/>
                </a:moveTo>
                <a:lnTo>
                  <a:pt x="425576" y="4348086"/>
                </a:lnTo>
                <a:lnTo>
                  <a:pt x="425576" y="4362399"/>
                </a:lnTo>
                <a:lnTo>
                  <a:pt x="438276" y="4362399"/>
                </a:lnTo>
                <a:lnTo>
                  <a:pt x="438276" y="4348086"/>
                </a:lnTo>
                <a:close/>
              </a:path>
              <a:path w="5086350" h="4391025">
                <a:moveTo>
                  <a:pt x="412750" y="4376712"/>
                </a:moveTo>
                <a:lnTo>
                  <a:pt x="400050" y="4376712"/>
                </a:lnTo>
                <a:lnTo>
                  <a:pt x="400050" y="4391025"/>
                </a:lnTo>
                <a:lnTo>
                  <a:pt x="412750" y="4391025"/>
                </a:lnTo>
                <a:lnTo>
                  <a:pt x="412750" y="4376712"/>
                </a:lnTo>
                <a:close/>
              </a:path>
              <a:path w="5086350" h="4391025">
                <a:moveTo>
                  <a:pt x="387096" y="4362399"/>
                </a:moveTo>
                <a:lnTo>
                  <a:pt x="374396" y="4362399"/>
                </a:lnTo>
                <a:lnTo>
                  <a:pt x="374396" y="4376712"/>
                </a:lnTo>
                <a:lnTo>
                  <a:pt x="387096" y="4376712"/>
                </a:lnTo>
                <a:lnTo>
                  <a:pt x="387096" y="4362399"/>
                </a:lnTo>
                <a:close/>
              </a:path>
              <a:path w="5086350" h="4391025">
                <a:moveTo>
                  <a:pt x="361569" y="4348086"/>
                </a:moveTo>
                <a:lnTo>
                  <a:pt x="348741" y="4348086"/>
                </a:lnTo>
                <a:lnTo>
                  <a:pt x="348741" y="4362399"/>
                </a:lnTo>
                <a:lnTo>
                  <a:pt x="361569" y="4362399"/>
                </a:lnTo>
                <a:lnTo>
                  <a:pt x="361569" y="4348086"/>
                </a:lnTo>
                <a:close/>
              </a:path>
              <a:path w="5086350" h="4391025">
                <a:moveTo>
                  <a:pt x="336041" y="4376712"/>
                </a:moveTo>
                <a:lnTo>
                  <a:pt x="323214" y="4376712"/>
                </a:lnTo>
                <a:lnTo>
                  <a:pt x="323214" y="4391025"/>
                </a:lnTo>
                <a:lnTo>
                  <a:pt x="336041" y="4391025"/>
                </a:lnTo>
                <a:lnTo>
                  <a:pt x="336041" y="4376712"/>
                </a:lnTo>
                <a:close/>
              </a:path>
              <a:path w="5086350" h="4391025">
                <a:moveTo>
                  <a:pt x="310388" y="4362399"/>
                </a:moveTo>
                <a:lnTo>
                  <a:pt x="297561" y="4362399"/>
                </a:lnTo>
                <a:lnTo>
                  <a:pt x="297561" y="4376712"/>
                </a:lnTo>
                <a:lnTo>
                  <a:pt x="310388" y="4376712"/>
                </a:lnTo>
                <a:lnTo>
                  <a:pt x="310388" y="4362399"/>
                </a:lnTo>
                <a:close/>
              </a:path>
              <a:path w="5086350" h="4391025">
                <a:moveTo>
                  <a:pt x="284734" y="4348086"/>
                </a:moveTo>
                <a:lnTo>
                  <a:pt x="271907" y="4348086"/>
                </a:lnTo>
                <a:lnTo>
                  <a:pt x="271907" y="4362399"/>
                </a:lnTo>
                <a:lnTo>
                  <a:pt x="284734" y="4362399"/>
                </a:lnTo>
                <a:lnTo>
                  <a:pt x="284734" y="4348086"/>
                </a:lnTo>
                <a:close/>
              </a:path>
              <a:path w="5086350" h="4391025">
                <a:moveTo>
                  <a:pt x="259207" y="4376712"/>
                </a:moveTo>
                <a:lnTo>
                  <a:pt x="246379" y="4376712"/>
                </a:lnTo>
                <a:lnTo>
                  <a:pt x="246379" y="4391025"/>
                </a:lnTo>
                <a:lnTo>
                  <a:pt x="259207" y="4391025"/>
                </a:lnTo>
                <a:lnTo>
                  <a:pt x="259207" y="4376712"/>
                </a:lnTo>
                <a:close/>
              </a:path>
              <a:path w="5086350" h="4391025">
                <a:moveTo>
                  <a:pt x="233552" y="4362399"/>
                </a:moveTo>
                <a:lnTo>
                  <a:pt x="220852" y="4362399"/>
                </a:lnTo>
                <a:lnTo>
                  <a:pt x="220852" y="4376712"/>
                </a:lnTo>
                <a:lnTo>
                  <a:pt x="233552" y="4376712"/>
                </a:lnTo>
                <a:lnTo>
                  <a:pt x="233552" y="4362399"/>
                </a:lnTo>
                <a:close/>
              </a:path>
              <a:path w="5086350" h="4391025">
                <a:moveTo>
                  <a:pt x="207899" y="4348086"/>
                </a:moveTo>
                <a:lnTo>
                  <a:pt x="195199" y="4348086"/>
                </a:lnTo>
                <a:lnTo>
                  <a:pt x="195199" y="4362399"/>
                </a:lnTo>
                <a:lnTo>
                  <a:pt x="207899" y="4362399"/>
                </a:lnTo>
                <a:lnTo>
                  <a:pt x="207899" y="4348086"/>
                </a:lnTo>
                <a:close/>
              </a:path>
              <a:path w="5086350" h="4391025">
                <a:moveTo>
                  <a:pt x="182372" y="4376712"/>
                </a:moveTo>
                <a:lnTo>
                  <a:pt x="169672" y="4376712"/>
                </a:lnTo>
                <a:lnTo>
                  <a:pt x="169672" y="4391025"/>
                </a:lnTo>
                <a:lnTo>
                  <a:pt x="182372" y="4391025"/>
                </a:lnTo>
                <a:lnTo>
                  <a:pt x="182372" y="4376712"/>
                </a:lnTo>
                <a:close/>
              </a:path>
              <a:path w="5086350" h="4391025">
                <a:moveTo>
                  <a:pt x="156717" y="4362399"/>
                </a:moveTo>
                <a:lnTo>
                  <a:pt x="144017" y="4362399"/>
                </a:lnTo>
                <a:lnTo>
                  <a:pt x="144017" y="4376712"/>
                </a:lnTo>
                <a:lnTo>
                  <a:pt x="156717" y="4376712"/>
                </a:lnTo>
                <a:lnTo>
                  <a:pt x="156717" y="4362399"/>
                </a:lnTo>
                <a:close/>
              </a:path>
              <a:path w="5086350" h="4391025">
                <a:moveTo>
                  <a:pt x="131190" y="4348086"/>
                </a:moveTo>
                <a:lnTo>
                  <a:pt x="118363" y="4348086"/>
                </a:lnTo>
                <a:lnTo>
                  <a:pt x="118363" y="4362399"/>
                </a:lnTo>
                <a:lnTo>
                  <a:pt x="131190" y="4362399"/>
                </a:lnTo>
                <a:lnTo>
                  <a:pt x="131190" y="4348086"/>
                </a:lnTo>
                <a:close/>
              </a:path>
              <a:path w="5086350" h="4391025">
                <a:moveTo>
                  <a:pt x="105537" y="4376712"/>
                </a:moveTo>
                <a:lnTo>
                  <a:pt x="92837" y="4376712"/>
                </a:lnTo>
                <a:lnTo>
                  <a:pt x="92837" y="4391025"/>
                </a:lnTo>
                <a:lnTo>
                  <a:pt x="105537" y="4391025"/>
                </a:lnTo>
                <a:lnTo>
                  <a:pt x="105537" y="4376712"/>
                </a:lnTo>
                <a:close/>
              </a:path>
              <a:path w="5086350" h="4391025">
                <a:moveTo>
                  <a:pt x="80010" y="4362399"/>
                </a:moveTo>
                <a:lnTo>
                  <a:pt x="67183" y="4362399"/>
                </a:lnTo>
                <a:lnTo>
                  <a:pt x="67183" y="4376712"/>
                </a:lnTo>
                <a:lnTo>
                  <a:pt x="80010" y="4376712"/>
                </a:lnTo>
                <a:lnTo>
                  <a:pt x="80010" y="4362399"/>
                </a:lnTo>
                <a:close/>
              </a:path>
              <a:path w="5086350" h="4391025">
                <a:moveTo>
                  <a:pt x="54483" y="4348086"/>
                </a:moveTo>
                <a:lnTo>
                  <a:pt x="41528" y="4348086"/>
                </a:lnTo>
                <a:lnTo>
                  <a:pt x="41528" y="4362399"/>
                </a:lnTo>
                <a:lnTo>
                  <a:pt x="54355" y="4362399"/>
                </a:lnTo>
                <a:lnTo>
                  <a:pt x="54483" y="4348086"/>
                </a:lnTo>
                <a:close/>
              </a:path>
              <a:path w="5086350" h="4391025">
                <a:moveTo>
                  <a:pt x="28828" y="4376712"/>
                </a:moveTo>
                <a:lnTo>
                  <a:pt x="16001" y="4376712"/>
                </a:lnTo>
                <a:lnTo>
                  <a:pt x="16001" y="4391025"/>
                </a:lnTo>
                <a:lnTo>
                  <a:pt x="28828" y="4391025"/>
                </a:lnTo>
                <a:lnTo>
                  <a:pt x="28828" y="4376712"/>
                </a:lnTo>
                <a:close/>
              </a:path>
              <a:path w="5086350" h="4391025">
                <a:moveTo>
                  <a:pt x="12826" y="4351629"/>
                </a:moveTo>
                <a:lnTo>
                  <a:pt x="0" y="4351629"/>
                </a:lnTo>
                <a:lnTo>
                  <a:pt x="0" y="4365955"/>
                </a:lnTo>
                <a:lnTo>
                  <a:pt x="12826" y="4380268"/>
                </a:lnTo>
                <a:lnTo>
                  <a:pt x="12826" y="4351629"/>
                </a:lnTo>
                <a:close/>
              </a:path>
              <a:path w="5086350" h="4391025">
                <a:moveTo>
                  <a:pt x="12826" y="4279849"/>
                </a:moveTo>
                <a:lnTo>
                  <a:pt x="0" y="4279849"/>
                </a:lnTo>
                <a:lnTo>
                  <a:pt x="0" y="4294162"/>
                </a:lnTo>
                <a:lnTo>
                  <a:pt x="12826" y="4294162"/>
                </a:lnTo>
                <a:lnTo>
                  <a:pt x="12826" y="4279849"/>
                </a:lnTo>
                <a:close/>
              </a:path>
              <a:path w="5086350" h="4391025">
                <a:moveTo>
                  <a:pt x="12826" y="4193755"/>
                </a:moveTo>
                <a:lnTo>
                  <a:pt x="0" y="4193755"/>
                </a:lnTo>
                <a:lnTo>
                  <a:pt x="0" y="4208068"/>
                </a:lnTo>
                <a:lnTo>
                  <a:pt x="12826" y="4208068"/>
                </a:lnTo>
                <a:lnTo>
                  <a:pt x="12826" y="4193755"/>
                </a:lnTo>
                <a:close/>
              </a:path>
              <a:path w="5086350" h="4391025">
                <a:moveTo>
                  <a:pt x="12826" y="4107649"/>
                </a:moveTo>
                <a:lnTo>
                  <a:pt x="0" y="4107649"/>
                </a:lnTo>
                <a:lnTo>
                  <a:pt x="0" y="4121962"/>
                </a:lnTo>
                <a:lnTo>
                  <a:pt x="12826" y="4121962"/>
                </a:lnTo>
                <a:lnTo>
                  <a:pt x="12826" y="4107649"/>
                </a:lnTo>
                <a:close/>
              </a:path>
              <a:path w="5086350" h="4391025">
                <a:moveTo>
                  <a:pt x="12826" y="4021556"/>
                </a:moveTo>
                <a:lnTo>
                  <a:pt x="0" y="4021556"/>
                </a:lnTo>
                <a:lnTo>
                  <a:pt x="0" y="4035869"/>
                </a:lnTo>
                <a:lnTo>
                  <a:pt x="12826" y="4035869"/>
                </a:lnTo>
                <a:lnTo>
                  <a:pt x="12826" y="4021556"/>
                </a:lnTo>
                <a:close/>
              </a:path>
              <a:path w="5086350" h="4391025">
                <a:moveTo>
                  <a:pt x="12826" y="3935463"/>
                </a:moveTo>
                <a:lnTo>
                  <a:pt x="0" y="3935463"/>
                </a:lnTo>
                <a:lnTo>
                  <a:pt x="0" y="3949776"/>
                </a:lnTo>
                <a:lnTo>
                  <a:pt x="12826" y="3949776"/>
                </a:lnTo>
                <a:lnTo>
                  <a:pt x="12826" y="3935463"/>
                </a:lnTo>
                <a:close/>
              </a:path>
              <a:path w="5086350" h="4391025">
                <a:moveTo>
                  <a:pt x="12826" y="3849357"/>
                </a:moveTo>
                <a:lnTo>
                  <a:pt x="0" y="3849357"/>
                </a:lnTo>
                <a:lnTo>
                  <a:pt x="0" y="3863670"/>
                </a:lnTo>
                <a:lnTo>
                  <a:pt x="12826" y="3863670"/>
                </a:lnTo>
                <a:lnTo>
                  <a:pt x="12826" y="3849357"/>
                </a:lnTo>
                <a:close/>
              </a:path>
              <a:path w="5086350" h="4391025">
                <a:moveTo>
                  <a:pt x="12826" y="3763264"/>
                </a:moveTo>
                <a:lnTo>
                  <a:pt x="0" y="3763264"/>
                </a:lnTo>
                <a:lnTo>
                  <a:pt x="0" y="3777576"/>
                </a:lnTo>
                <a:lnTo>
                  <a:pt x="12826" y="3777576"/>
                </a:lnTo>
                <a:lnTo>
                  <a:pt x="12826" y="3763264"/>
                </a:lnTo>
                <a:close/>
              </a:path>
              <a:path w="5086350" h="4391025">
                <a:moveTo>
                  <a:pt x="12826" y="3677158"/>
                </a:moveTo>
                <a:lnTo>
                  <a:pt x="0" y="3677158"/>
                </a:lnTo>
                <a:lnTo>
                  <a:pt x="0" y="3691470"/>
                </a:lnTo>
                <a:lnTo>
                  <a:pt x="12826" y="3691470"/>
                </a:lnTo>
                <a:lnTo>
                  <a:pt x="12826" y="3677158"/>
                </a:lnTo>
                <a:close/>
              </a:path>
              <a:path w="5086350" h="4391025">
                <a:moveTo>
                  <a:pt x="12826" y="3591064"/>
                </a:moveTo>
                <a:lnTo>
                  <a:pt x="0" y="3591064"/>
                </a:lnTo>
                <a:lnTo>
                  <a:pt x="0" y="3605377"/>
                </a:lnTo>
                <a:lnTo>
                  <a:pt x="12826" y="3605377"/>
                </a:lnTo>
                <a:lnTo>
                  <a:pt x="12826" y="3591064"/>
                </a:lnTo>
                <a:close/>
              </a:path>
              <a:path w="5086350" h="4391025">
                <a:moveTo>
                  <a:pt x="12826" y="3504958"/>
                </a:moveTo>
                <a:lnTo>
                  <a:pt x="0" y="3504958"/>
                </a:lnTo>
                <a:lnTo>
                  <a:pt x="0" y="3519284"/>
                </a:lnTo>
                <a:lnTo>
                  <a:pt x="12826" y="3519284"/>
                </a:lnTo>
                <a:lnTo>
                  <a:pt x="12826" y="3504958"/>
                </a:lnTo>
                <a:close/>
              </a:path>
              <a:path w="5086350" h="4391025">
                <a:moveTo>
                  <a:pt x="12826" y="3418840"/>
                </a:moveTo>
                <a:lnTo>
                  <a:pt x="0" y="3418840"/>
                </a:lnTo>
                <a:lnTo>
                  <a:pt x="0" y="3433191"/>
                </a:lnTo>
                <a:lnTo>
                  <a:pt x="12826" y="3433191"/>
                </a:lnTo>
                <a:lnTo>
                  <a:pt x="12826" y="3418840"/>
                </a:lnTo>
                <a:close/>
              </a:path>
              <a:path w="5086350" h="4391025">
                <a:moveTo>
                  <a:pt x="12826" y="3332734"/>
                </a:moveTo>
                <a:lnTo>
                  <a:pt x="0" y="3332734"/>
                </a:lnTo>
                <a:lnTo>
                  <a:pt x="0" y="3347085"/>
                </a:lnTo>
                <a:lnTo>
                  <a:pt x="12826" y="3347085"/>
                </a:lnTo>
                <a:lnTo>
                  <a:pt x="12826" y="3332734"/>
                </a:lnTo>
                <a:close/>
              </a:path>
              <a:path w="5086350" h="4391025">
                <a:moveTo>
                  <a:pt x="12826" y="3246628"/>
                </a:moveTo>
                <a:lnTo>
                  <a:pt x="0" y="3246628"/>
                </a:lnTo>
                <a:lnTo>
                  <a:pt x="0" y="3260979"/>
                </a:lnTo>
                <a:lnTo>
                  <a:pt x="12826" y="3260979"/>
                </a:lnTo>
                <a:lnTo>
                  <a:pt x="12826" y="3246628"/>
                </a:lnTo>
                <a:close/>
              </a:path>
              <a:path w="5086350" h="4391025">
                <a:moveTo>
                  <a:pt x="12826" y="3160522"/>
                </a:moveTo>
                <a:lnTo>
                  <a:pt x="0" y="3160522"/>
                </a:lnTo>
                <a:lnTo>
                  <a:pt x="0" y="3174873"/>
                </a:lnTo>
                <a:lnTo>
                  <a:pt x="12826" y="3174873"/>
                </a:lnTo>
                <a:lnTo>
                  <a:pt x="12826" y="3160522"/>
                </a:lnTo>
                <a:close/>
              </a:path>
              <a:path w="5086350" h="4391025">
                <a:moveTo>
                  <a:pt x="12826" y="3074416"/>
                </a:moveTo>
                <a:lnTo>
                  <a:pt x="0" y="3074416"/>
                </a:lnTo>
                <a:lnTo>
                  <a:pt x="0" y="3088767"/>
                </a:lnTo>
                <a:lnTo>
                  <a:pt x="12826" y="3088767"/>
                </a:lnTo>
                <a:lnTo>
                  <a:pt x="12826" y="3074416"/>
                </a:lnTo>
                <a:close/>
              </a:path>
              <a:path w="5086350" h="4391025">
                <a:moveTo>
                  <a:pt x="12826" y="2988310"/>
                </a:moveTo>
                <a:lnTo>
                  <a:pt x="0" y="2988310"/>
                </a:lnTo>
                <a:lnTo>
                  <a:pt x="0" y="3002661"/>
                </a:lnTo>
                <a:lnTo>
                  <a:pt x="12826" y="3002661"/>
                </a:lnTo>
                <a:lnTo>
                  <a:pt x="12826" y="2988310"/>
                </a:lnTo>
                <a:close/>
              </a:path>
              <a:path w="5086350" h="4391025">
                <a:moveTo>
                  <a:pt x="12826" y="2902331"/>
                </a:moveTo>
                <a:lnTo>
                  <a:pt x="0" y="2902331"/>
                </a:lnTo>
                <a:lnTo>
                  <a:pt x="0" y="2916555"/>
                </a:lnTo>
                <a:lnTo>
                  <a:pt x="12826" y="2916555"/>
                </a:lnTo>
                <a:lnTo>
                  <a:pt x="12826" y="2902331"/>
                </a:lnTo>
                <a:close/>
              </a:path>
              <a:path w="5086350" h="4391025">
                <a:moveTo>
                  <a:pt x="12826" y="2816225"/>
                </a:moveTo>
                <a:lnTo>
                  <a:pt x="0" y="2816225"/>
                </a:lnTo>
                <a:lnTo>
                  <a:pt x="0" y="2830449"/>
                </a:lnTo>
                <a:lnTo>
                  <a:pt x="12826" y="2830449"/>
                </a:lnTo>
                <a:lnTo>
                  <a:pt x="12826" y="2816225"/>
                </a:lnTo>
                <a:close/>
              </a:path>
              <a:path w="5086350" h="4391025">
                <a:moveTo>
                  <a:pt x="12826" y="2730119"/>
                </a:moveTo>
                <a:lnTo>
                  <a:pt x="0" y="2730119"/>
                </a:lnTo>
                <a:lnTo>
                  <a:pt x="0" y="2744343"/>
                </a:lnTo>
                <a:lnTo>
                  <a:pt x="12826" y="2744343"/>
                </a:lnTo>
                <a:lnTo>
                  <a:pt x="12826" y="2730119"/>
                </a:lnTo>
                <a:close/>
              </a:path>
              <a:path w="5086350" h="4391025">
                <a:moveTo>
                  <a:pt x="12826" y="2644013"/>
                </a:moveTo>
                <a:lnTo>
                  <a:pt x="0" y="2644013"/>
                </a:lnTo>
                <a:lnTo>
                  <a:pt x="0" y="2658237"/>
                </a:lnTo>
                <a:lnTo>
                  <a:pt x="12826" y="2658237"/>
                </a:lnTo>
                <a:lnTo>
                  <a:pt x="12826" y="2644013"/>
                </a:lnTo>
                <a:close/>
              </a:path>
              <a:path w="5086350" h="4391025">
                <a:moveTo>
                  <a:pt x="12826" y="2557907"/>
                </a:moveTo>
                <a:lnTo>
                  <a:pt x="0" y="2557907"/>
                </a:lnTo>
                <a:lnTo>
                  <a:pt x="0" y="2572131"/>
                </a:lnTo>
                <a:lnTo>
                  <a:pt x="12826" y="2572131"/>
                </a:lnTo>
                <a:lnTo>
                  <a:pt x="12826" y="2557907"/>
                </a:lnTo>
                <a:close/>
              </a:path>
              <a:path w="5086350" h="4391025">
                <a:moveTo>
                  <a:pt x="12826" y="2471801"/>
                </a:moveTo>
                <a:lnTo>
                  <a:pt x="0" y="2471801"/>
                </a:lnTo>
                <a:lnTo>
                  <a:pt x="0" y="2486152"/>
                </a:lnTo>
                <a:lnTo>
                  <a:pt x="12826" y="2486152"/>
                </a:lnTo>
                <a:lnTo>
                  <a:pt x="12826" y="2471801"/>
                </a:lnTo>
                <a:close/>
              </a:path>
              <a:path w="5086350" h="4391025">
                <a:moveTo>
                  <a:pt x="12826" y="2385695"/>
                </a:moveTo>
                <a:lnTo>
                  <a:pt x="0" y="2385695"/>
                </a:lnTo>
                <a:lnTo>
                  <a:pt x="0" y="2400046"/>
                </a:lnTo>
                <a:lnTo>
                  <a:pt x="12826" y="2400046"/>
                </a:lnTo>
                <a:lnTo>
                  <a:pt x="12826" y="2385695"/>
                </a:lnTo>
                <a:close/>
              </a:path>
              <a:path w="5086350" h="4391025">
                <a:moveTo>
                  <a:pt x="12826" y="2299589"/>
                </a:moveTo>
                <a:lnTo>
                  <a:pt x="0" y="2299589"/>
                </a:lnTo>
                <a:lnTo>
                  <a:pt x="0" y="2313940"/>
                </a:lnTo>
                <a:lnTo>
                  <a:pt x="12826" y="2313940"/>
                </a:lnTo>
                <a:lnTo>
                  <a:pt x="12826" y="2299589"/>
                </a:lnTo>
                <a:close/>
              </a:path>
              <a:path w="5086350" h="4391025">
                <a:moveTo>
                  <a:pt x="12826" y="2213483"/>
                </a:moveTo>
                <a:lnTo>
                  <a:pt x="0" y="2213483"/>
                </a:lnTo>
                <a:lnTo>
                  <a:pt x="0" y="2227834"/>
                </a:lnTo>
                <a:lnTo>
                  <a:pt x="12826" y="2227834"/>
                </a:lnTo>
                <a:lnTo>
                  <a:pt x="12826" y="2213483"/>
                </a:lnTo>
                <a:close/>
              </a:path>
              <a:path w="5086350" h="4391025">
                <a:moveTo>
                  <a:pt x="12826" y="2127377"/>
                </a:moveTo>
                <a:lnTo>
                  <a:pt x="0" y="2127377"/>
                </a:lnTo>
                <a:lnTo>
                  <a:pt x="0" y="2141728"/>
                </a:lnTo>
                <a:lnTo>
                  <a:pt x="12826" y="2141728"/>
                </a:lnTo>
                <a:lnTo>
                  <a:pt x="12826" y="2127377"/>
                </a:lnTo>
                <a:close/>
              </a:path>
              <a:path w="5086350" h="4391025">
                <a:moveTo>
                  <a:pt x="12826" y="2041270"/>
                </a:moveTo>
                <a:lnTo>
                  <a:pt x="0" y="2041270"/>
                </a:lnTo>
                <a:lnTo>
                  <a:pt x="0" y="2055622"/>
                </a:lnTo>
                <a:lnTo>
                  <a:pt x="12826" y="2055622"/>
                </a:lnTo>
                <a:lnTo>
                  <a:pt x="12826" y="2041270"/>
                </a:lnTo>
                <a:close/>
              </a:path>
              <a:path w="5086350" h="4391025">
                <a:moveTo>
                  <a:pt x="12826" y="1955164"/>
                </a:moveTo>
                <a:lnTo>
                  <a:pt x="0" y="1955164"/>
                </a:lnTo>
                <a:lnTo>
                  <a:pt x="0" y="1969516"/>
                </a:lnTo>
                <a:lnTo>
                  <a:pt x="12826" y="1969516"/>
                </a:lnTo>
                <a:lnTo>
                  <a:pt x="12826" y="1955164"/>
                </a:lnTo>
                <a:close/>
              </a:path>
              <a:path w="5086350" h="4391025">
                <a:moveTo>
                  <a:pt x="12826" y="1869058"/>
                </a:moveTo>
                <a:lnTo>
                  <a:pt x="0" y="1869058"/>
                </a:lnTo>
                <a:lnTo>
                  <a:pt x="0" y="1883410"/>
                </a:lnTo>
                <a:lnTo>
                  <a:pt x="12826" y="1883410"/>
                </a:lnTo>
                <a:lnTo>
                  <a:pt x="12826" y="1869058"/>
                </a:lnTo>
                <a:close/>
              </a:path>
              <a:path w="5086350" h="4391025">
                <a:moveTo>
                  <a:pt x="12826" y="1782952"/>
                </a:moveTo>
                <a:lnTo>
                  <a:pt x="0" y="1782952"/>
                </a:lnTo>
                <a:lnTo>
                  <a:pt x="0" y="1797304"/>
                </a:lnTo>
                <a:lnTo>
                  <a:pt x="12826" y="1797304"/>
                </a:lnTo>
                <a:lnTo>
                  <a:pt x="12826" y="1782952"/>
                </a:lnTo>
                <a:close/>
              </a:path>
              <a:path w="5086350" h="4391025">
                <a:moveTo>
                  <a:pt x="12826" y="1696847"/>
                </a:moveTo>
                <a:lnTo>
                  <a:pt x="0" y="1696847"/>
                </a:lnTo>
                <a:lnTo>
                  <a:pt x="0" y="1711198"/>
                </a:lnTo>
                <a:lnTo>
                  <a:pt x="12826" y="1711198"/>
                </a:lnTo>
                <a:lnTo>
                  <a:pt x="12826" y="1696847"/>
                </a:lnTo>
                <a:close/>
              </a:path>
              <a:path w="5086350" h="4391025">
                <a:moveTo>
                  <a:pt x="12826" y="1610741"/>
                </a:moveTo>
                <a:lnTo>
                  <a:pt x="0" y="1610741"/>
                </a:lnTo>
                <a:lnTo>
                  <a:pt x="0" y="1625092"/>
                </a:lnTo>
                <a:lnTo>
                  <a:pt x="12826" y="1625092"/>
                </a:lnTo>
                <a:lnTo>
                  <a:pt x="12826" y="1610741"/>
                </a:lnTo>
                <a:close/>
              </a:path>
              <a:path w="5086350" h="4391025">
                <a:moveTo>
                  <a:pt x="12826" y="1524635"/>
                </a:moveTo>
                <a:lnTo>
                  <a:pt x="0" y="1524635"/>
                </a:lnTo>
                <a:lnTo>
                  <a:pt x="0" y="1538986"/>
                </a:lnTo>
                <a:lnTo>
                  <a:pt x="12826" y="1538986"/>
                </a:lnTo>
                <a:lnTo>
                  <a:pt x="12826" y="1524635"/>
                </a:lnTo>
                <a:close/>
              </a:path>
              <a:path w="5086350" h="4391025">
                <a:moveTo>
                  <a:pt x="12826" y="1438655"/>
                </a:moveTo>
                <a:lnTo>
                  <a:pt x="0" y="1438655"/>
                </a:lnTo>
                <a:lnTo>
                  <a:pt x="0" y="1452879"/>
                </a:lnTo>
                <a:lnTo>
                  <a:pt x="12826" y="1452879"/>
                </a:lnTo>
                <a:lnTo>
                  <a:pt x="12826" y="1438655"/>
                </a:lnTo>
                <a:close/>
              </a:path>
              <a:path w="5086350" h="4391025">
                <a:moveTo>
                  <a:pt x="12826" y="1352550"/>
                </a:moveTo>
                <a:lnTo>
                  <a:pt x="0" y="1352550"/>
                </a:lnTo>
                <a:lnTo>
                  <a:pt x="0" y="1366774"/>
                </a:lnTo>
                <a:lnTo>
                  <a:pt x="12826" y="1366774"/>
                </a:lnTo>
                <a:lnTo>
                  <a:pt x="12826" y="1352550"/>
                </a:lnTo>
                <a:close/>
              </a:path>
              <a:path w="5086350" h="4391025">
                <a:moveTo>
                  <a:pt x="12826" y="1266444"/>
                </a:moveTo>
                <a:lnTo>
                  <a:pt x="0" y="1266444"/>
                </a:lnTo>
                <a:lnTo>
                  <a:pt x="0" y="1280667"/>
                </a:lnTo>
                <a:lnTo>
                  <a:pt x="12826" y="1280667"/>
                </a:lnTo>
                <a:lnTo>
                  <a:pt x="12826" y="1266444"/>
                </a:lnTo>
                <a:close/>
              </a:path>
              <a:path w="5086350" h="4391025">
                <a:moveTo>
                  <a:pt x="12826" y="1180338"/>
                </a:moveTo>
                <a:lnTo>
                  <a:pt x="0" y="1180338"/>
                </a:lnTo>
                <a:lnTo>
                  <a:pt x="0" y="1194562"/>
                </a:lnTo>
                <a:lnTo>
                  <a:pt x="12826" y="1194562"/>
                </a:lnTo>
                <a:lnTo>
                  <a:pt x="12826" y="1180338"/>
                </a:lnTo>
                <a:close/>
              </a:path>
              <a:path w="5086350" h="4391025">
                <a:moveTo>
                  <a:pt x="12826" y="1094232"/>
                </a:moveTo>
                <a:lnTo>
                  <a:pt x="0" y="1094232"/>
                </a:lnTo>
                <a:lnTo>
                  <a:pt x="0" y="1108455"/>
                </a:lnTo>
                <a:lnTo>
                  <a:pt x="12826" y="1108455"/>
                </a:lnTo>
                <a:lnTo>
                  <a:pt x="12826" y="1094232"/>
                </a:lnTo>
                <a:close/>
              </a:path>
              <a:path w="5086350" h="4391025">
                <a:moveTo>
                  <a:pt x="12826" y="1007999"/>
                </a:moveTo>
                <a:lnTo>
                  <a:pt x="0" y="1007999"/>
                </a:lnTo>
                <a:lnTo>
                  <a:pt x="0" y="1022476"/>
                </a:lnTo>
                <a:lnTo>
                  <a:pt x="12826" y="1022476"/>
                </a:lnTo>
                <a:lnTo>
                  <a:pt x="12826" y="1007999"/>
                </a:lnTo>
                <a:close/>
              </a:path>
              <a:path w="5086350" h="4391025">
                <a:moveTo>
                  <a:pt x="12826" y="921892"/>
                </a:moveTo>
                <a:lnTo>
                  <a:pt x="0" y="921892"/>
                </a:lnTo>
                <a:lnTo>
                  <a:pt x="0" y="936371"/>
                </a:lnTo>
                <a:lnTo>
                  <a:pt x="12826" y="936371"/>
                </a:lnTo>
                <a:lnTo>
                  <a:pt x="12826" y="921892"/>
                </a:lnTo>
                <a:close/>
              </a:path>
              <a:path w="5086350" h="4391025">
                <a:moveTo>
                  <a:pt x="12826" y="835787"/>
                </a:moveTo>
                <a:lnTo>
                  <a:pt x="0" y="835787"/>
                </a:lnTo>
                <a:lnTo>
                  <a:pt x="0" y="850264"/>
                </a:lnTo>
                <a:lnTo>
                  <a:pt x="12826" y="850264"/>
                </a:lnTo>
                <a:lnTo>
                  <a:pt x="12826" y="835787"/>
                </a:lnTo>
                <a:close/>
              </a:path>
              <a:path w="5086350" h="4391025">
                <a:moveTo>
                  <a:pt x="12826" y="749680"/>
                </a:moveTo>
                <a:lnTo>
                  <a:pt x="0" y="749680"/>
                </a:lnTo>
                <a:lnTo>
                  <a:pt x="0" y="764159"/>
                </a:lnTo>
                <a:lnTo>
                  <a:pt x="12826" y="764159"/>
                </a:lnTo>
                <a:lnTo>
                  <a:pt x="12826" y="749680"/>
                </a:lnTo>
                <a:close/>
              </a:path>
              <a:path w="5086350" h="4391025">
                <a:moveTo>
                  <a:pt x="12826" y="663575"/>
                </a:moveTo>
                <a:lnTo>
                  <a:pt x="0" y="663575"/>
                </a:lnTo>
                <a:lnTo>
                  <a:pt x="0" y="678052"/>
                </a:lnTo>
                <a:lnTo>
                  <a:pt x="12826" y="678052"/>
                </a:lnTo>
                <a:lnTo>
                  <a:pt x="12826" y="663575"/>
                </a:lnTo>
                <a:close/>
              </a:path>
              <a:path w="5086350" h="4391025">
                <a:moveTo>
                  <a:pt x="12826" y="577469"/>
                </a:moveTo>
                <a:lnTo>
                  <a:pt x="0" y="577469"/>
                </a:lnTo>
                <a:lnTo>
                  <a:pt x="0" y="591947"/>
                </a:lnTo>
                <a:lnTo>
                  <a:pt x="12826" y="591947"/>
                </a:lnTo>
                <a:lnTo>
                  <a:pt x="12826" y="577469"/>
                </a:lnTo>
                <a:close/>
              </a:path>
              <a:path w="5086350" h="4391025">
                <a:moveTo>
                  <a:pt x="12826" y="491363"/>
                </a:moveTo>
                <a:lnTo>
                  <a:pt x="0" y="491363"/>
                </a:lnTo>
                <a:lnTo>
                  <a:pt x="0" y="505840"/>
                </a:lnTo>
                <a:lnTo>
                  <a:pt x="12826" y="505840"/>
                </a:lnTo>
                <a:lnTo>
                  <a:pt x="12826" y="491363"/>
                </a:lnTo>
                <a:close/>
              </a:path>
              <a:path w="5086350" h="4391025">
                <a:moveTo>
                  <a:pt x="12826" y="405257"/>
                </a:moveTo>
                <a:lnTo>
                  <a:pt x="0" y="405257"/>
                </a:lnTo>
                <a:lnTo>
                  <a:pt x="0" y="419735"/>
                </a:lnTo>
                <a:lnTo>
                  <a:pt x="12826" y="419735"/>
                </a:lnTo>
                <a:lnTo>
                  <a:pt x="12826" y="405257"/>
                </a:lnTo>
                <a:close/>
              </a:path>
              <a:path w="5086350" h="4391025">
                <a:moveTo>
                  <a:pt x="12826" y="319150"/>
                </a:moveTo>
                <a:lnTo>
                  <a:pt x="0" y="319150"/>
                </a:lnTo>
                <a:lnTo>
                  <a:pt x="0" y="333628"/>
                </a:lnTo>
                <a:lnTo>
                  <a:pt x="12826" y="333628"/>
                </a:lnTo>
                <a:lnTo>
                  <a:pt x="12826" y="319150"/>
                </a:lnTo>
                <a:close/>
              </a:path>
              <a:path w="5086350" h="4391025">
                <a:moveTo>
                  <a:pt x="12826" y="233172"/>
                </a:moveTo>
                <a:lnTo>
                  <a:pt x="0" y="233172"/>
                </a:lnTo>
                <a:lnTo>
                  <a:pt x="0" y="247523"/>
                </a:lnTo>
                <a:lnTo>
                  <a:pt x="12826" y="247523"/>
                </a:lnTo>
                <a:lnTo>
                  <a:pt x="12826" y="233172"/>
                </a:lnTo>
                <a:close/>
              </a:path>
              <a:path w="5086350" h="4391025">
                <a:moveTo>
                  <a:pt x="12826" y="147065"/>
                </a:moveTo>
                <a:lnTo>
                  <a:pt x="0" y="147065"/>
                </a:lnTo>
                <a:lnTo>
                  <a:pt x="0" y="161416"/>
                </a:lnTo>
                <a:lnTo>
                  <a:pt x="12826" y="161416"/>
                </a:lnTo>
                <a:lnTo>
                  <a:pt x="12826" y="147065"/>
                </a:lnTo>
                <a:close/>
              </a:path>
              <a:path w="5086350" h="4391025">
                <a:moveTo>
                  <a:pt x="12826" y="89662"/>
                </a:moveTo>
                <a:lnTo>
                  <a:pt x="0" y="89662"/>
                </a:lnTo>
                <a:lnTo>
                  <a:pt x="0" y="104012"/>
                </a:lnTo>
                <a:lnTo>
                  <a:pt x="12826" y="104012"/>
                </a:lnTo>
                <a:lnTo>
                  <a:pt x="12826" y="89662"/>
                </a:lnTo>
                <a:close/>
              </a:path>
              <a:path w="5086350" h="4391025">
                <a:moveTo>
                  <a:pt x="12826" y="60960"/>
                </a:moveTo>
                <a:lnTo>
                  <a:pt x="0" y="60960"/>
                </a:lnTo>
                <a:lnTo>
                  <a:pt x="0" y="75311"/>
                </a:lnTo>
                <a:lnTo>
                  <a:pt x="12826" y="75311"/>
                </a:lnTo>
                <a:lnTo>
                  <a:pt x="12826" y="60960"/>
                </a:lnTo>
                <a:close/>
              </a:path>
              <a:path w="5086350" h="4391025">
                <a:moveTo>
                  <a:pt x="12826" y="32258"/>
                </a:moveTo>
                <a:lnTo>
                  <a:pt x="0" y="32258"/>
                </a:lnTo>
                <a:lnTo>
                  <a:pt x="0" y="46609"/>
                </a:lnTo>
                <a:lnTo>
                  <a:pt x="12826" y="46609"/>
                </a:lnTo>
                <a:lnTo>
                  <a:pt x="12826" y="32258"/>
                </a:lnTo>
                <a:close/>
              </a:path>
              <a:path w="5086350" h="4391025">
                <a:moveTo>
                  <a:pt x="19176" y="0"/>
                </a:moveTo>
                <a:lnTo>
                  <a:pt x="2921" y="0"/>
                </a:lnTo>
                <a:lnTo>
                  <a:pt x="0" y="3175"/>
                </a:lnTo>
                <a:lnTo>
                  <a:pt x="0" y="17907"/>
                </a:lnTo>
                <a:lnTo>
                  <a:pt x="12826" y="18034"/>
                </a:lnTo>
                <a:lnTo>
                  <a:pt x="12826" y="14350"/>
                </a:lnTo>
                <a:lnTo>
                  <a:pt x="6476" y="14350"/>
                </a:lnTo>
                <a:lnTo>
                  <a:pt x="6476" y="7238"/>
                </a:lnTo>
                <a:lnTo>
                  <a:pt x="19176" y="7238"/>
                </a:lnTo>
                <a:lnTo>
                  <a:pt x="19176" y="0"/>
                </a:lnTo>
                <a:close/>
              </a:path>
              <a:path w="5086350" h="4391025">
                <a:moveTo>
                  <a:pt x="19176" y="7238"/>
                </a:moveTo>
                <a:lnTo>
                  <a:pt x="12826" y="7238"/>
                </a:lnTo>
                <a:lnTo>
                  <a:pt x="12826" y="14350"/>
                </a:lnTo>
                <a:lnTo>
                  <a:pt x="19176" y="14350"/>
                </a:lnTo>
                <a:lnTo>
                  <a:pt x="19176" y="7238"/>
                </a:lnTo>
                <a:close/>
              </a:path>
            </a:pathLst>
          </a:custGeom>
          <a:solidFill>
            <a:srgbClr val="006FC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7589" name="object 6"/>
          <p:cNvSpPr txBox="1">
            <a:spLocks noChangeArrowheads="1"/>
          </p:cNvSpPr>
          <p:nvPr/>
        </p:nvSpPr>
        <p:spPr bwMode="auto">
          <a:xfrm>
            <a:off x="357515" y="939822"/>
            <a:ext cx="8522960" cy="478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0823" rIns="0" bIns="0">
            <a:spAutoFit/>
          </a:bodyPr>
          <a:lstStyle/>
          <a:p>
            <a:r>
              <a:rPr lang="it-IT" sz="2800" b="1" dirty="0" smtClean="0"/>
              <a:t>Orientamento studenti con disabilità in uscita:</a:t>
            </a:r>
          </a:p>
          <a:p>
            <a:r>
              <a:rPr lang="it-IT" sz="1600" b="1" dirty="0" smtClean="0"/>
              <a:t># Possibile </a:t>
            </a:r>
            <a:endParaRPr lang="it-IT" sz="1600" b="1" dirty="0"/>
          </a:p>
          <a:p>
            <a:r>
              <a:rPr lang="it-IT" dirty="0" smtClean="0"/>
              <a:t>Iniziative rivolte a studenti </a:t>
            </a:r>
            <a:r>
              <a:rPr lang="it-IT" dirty="0"/>
              <a:t>con disabilità in transizione dal mondo della scuola al mondo adulto (</a:t>
            </a:r>
            <a:r>
              <a:rPr lang="it-IT" u="sng" dirty="0"/>
              <a:t>studenti delle classi IV e V delle scuole superiori del bacino di Pinerolo</a:t>
            </a:r>
            <a:r>
              <a:rPr lang="it-IT" dirty="0"/>
              <a:t>), </a:t>
            </a:r>
            <a:endParaRPr lang="it-IT" dirty="0" smtClean="0"/>
          </a:p>
          <a:p>
            <a:r>
              <a:rPr lang="it-IT" dirty="0" smtClean="0"/>
              <a:t>Presenti: </a:t>
            </a:r>
            <a:r>
              <a:rPr lang="it-IT" b="1" dirty="0" smtClean="0">
                <a:solidFill>
                  <a:srgbClr val="FF0000"/>
                </a:solidFill>
              </a:rPr>
              <a:t>l'equipe </a:t>
            </a:r>
            <a:r>
              <a:rPr lang="it-IT" b="1" dirty="0">
                <a:solidFill>
                  <a:srgbClr val="FF0000"/>
                </a:solidFill>
              </a:rPr>
              <a:t>di orientatori OOP, </a:t>
            </a:r>
            <a:r>
              <a:rPr lang="it-IT" b="1" dirty="0" smtClean="0">
                <a:solidFill>
                  <a:srgbClr val="FF0000"/>
                </a:solidFill>
              </a:rPr>
              <a:t>Tutor </a:t>
            </a:r>
            <a:r>
              <a:rPr lang="it-IT" b="1" dirty="0">
                <a:solidFill>
                  <a:srgbClr val="FF0000"/>
                </a:solidFill>
              </a:rPr>
              <a:t>Sviluppo Lavoro </a:t>
            </a:r>
            <a:r>
              <a:rPr lang="it-IT" b="1" dirty="0" smtClean="0">
                <a:solidFill>
                  <a:srgbClr val="FF0000"/>
                </a:solidFill>
              </a:rPr>
              <a:t>Italia Spa </a:t>
            </a:r>
            <a:r>
              <a:rPr lang="it-IT" b="1" dirty="0">
                <a:solidFill>
                  <a:srgbClr val="FF0000"/>
                </a:solidFill>
              </a:rPr>
              <a:t>e gli operatori dei servizi del territorio (Servizi sociali e Centro per l'impiego - collocamento mirato)  </a:t>
            </a:r>
          </a:p>
          <a:p>
            <a:r>
              <a:rPr lang="it-IT" dirty="0"/>
              <a:t>1) </a:t>
            </a:r>
            <a:r>
              <a:rPr lang="it-IT" b="1" dirty="0"/>
              <a:t>Martedì 23 aprile 2024 ore 15.15</a:t>
            </a:r>
            <a:r>
              <a:rPr lang="it-IT" dirty="0"/>
              <a:t> seminario on line  rivolto al </a:t>
            </a:r>
            <a:r>
              <a:rPr lang="it-IT" b="1" dirty="0"/>
              <a:t>personale scolastico</a:t>
            </a:r>
            <a:r>
              <a:rPr lang="it-IT" dirty="0"/>
              <a:t> delle scuole secondarie di secondo grado/agenzie formative che, a diverso titolo, si occupa di disabilità.  </a:t>
            </a:r>
          </a:p>
          <a:p>
            <a:r>
              <a:rPr lang="it-IT" dirty="0"/>
              <a:t>2) </a:t>
            </a:r>
            <a:r>
              <a:rPr lang="it-IT" b="1" dirty="0"/>
              <a:t>M</a:t>
            </a:r>
            <a:r>
              <a:rPr lang="it-IT" b="1" dirty="0" smtClean="0"/>
              <a:t>artedì</a:t>
            </a:r>
            <a:r>
              <a:rPr lang="it-IT" b="1" dirty="0"/>
              <a:t> 7 maggio 2024 ore 16.30</a:t>
            </a:r>
            <a:r>
              <a:rPr lang="it-IT" dirty="0"/>
              <a:t> seminario in presenza rivolto </a:t>
            </a:r>
            <a:r>
              <a:rPr lang="it-IT" b="1" dirty="0"/>
              <a:t>alle famiglie e ai ragazzi/e con disabilità in </a:t>
            </a:r>
            <a:r>
              <a:rPr lang="it-IT" b="1" dirty="0" smtClean="0"/>
              <a:t>uscita </a:t>
            </a:r>
            <a:r>
              <a:rPr lang="it-IT" dirty="0" smtClean="0"/>
              <a:t>presso IIS </a:t>
            </a:r>
            <a:r>
              <a:rPr lang="it-IT" dirty="0" err="1" smtClean="0"/>
              <a:t>Buniva</a:t>
            </a:r>
            <a:endParaRPr lang="it-IT" dirty="0"/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  <p:sp>
        <p:nvSpPr>
          <p:cNvPr id="67590" name="object 7"/>
          <p:cNvSpPr txBox="1">
            <a:spLocks noChangeArrowheads="1"/>
          </p:cNvSpPr>
          <p:nvPr/>
        </p:nvSpPr>
        <p:spPr bwMode="auto">
          <a:xfrm>
            <a:off x="4125913" y="4756150"/>
            <a:ext cx="4921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529" rIns="0" bIns="0">
            <a:spAutoFit/>
          </a:bodyPr>
          <a:lstStyle/>
          <a:p>
            <a:pPr marL="11113" defTabSz="779463">
              <a:spcBef>
                <a:spcPts val="113"/>
              </a:spcBef>
            </a:pPr>
            <a:r>
              <a:rPr lang="it-IT" sz="80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it-IT" sz="8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923" y="107533"/>
            <a:ext cx="6483927" cy="72475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" name="Titolo 9"/>
          <p:cNvSpPr txBox="1">
            <a:spLocks noChangeArrowheads="1"/>
          </p:cNvSpPr>
          <p:nvPr/>
        </p:nvSpPr>
        <p:spPr>
          <a:xfrm>
            <a:off x="148590" y="107533"/>
            <a:ext cx="8731885" cy="61325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altLang="it-IT" b="1" dirty="0" smtClean="0"/>
              <a:t>Scuola secondaria di 2° grado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15" y="4756150"/>
            <a:ext cx="2479242" cy="32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48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3467</TotalTime>
  <Words>503</Words>
  <Application>Microsoft Office PowerPoint</Application>
  <PresentationFormat>Presentazione su schermo (16:9)</PresentationFormat>
  <Paragraphs>82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1" baseType="lpstr">
      <vt:lpstr>Microsoft YaHei</vt:lpstr>
      <vt:lpstr>MS PGothic</vt:lpstr>
      <vt:lpstr>Arial</vt:lpstr>
      <vt:lpstr>Calibri</vt:lpstr>
      <vt:lpstr>DejaVu Sans</vt:lpstr>
      <vt:lpstr>FFScalaSansWebProRegular</vt:lpstr>
      <vt:lpstr>helvetica</vt:lpstr>
      <vt:lpstr>Times New Roman</vt:lpstr>
      <vt:lpstr>Trebuchet MS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Scuola secondaria di 1° grado</vt:lpstr>
      <vt:lpstr>Competenze Stem</vt:lpstr>
      <vt:lpstr>Or 8 aziende </vt:lpstr>
      <vt:lpstr>Presentazione standard di PowerPoint</vt:lpstr>
      <vt:lpstr>Presentazione standard di PowerPoint</vt:lpstr>
      <vt:lpstr>Prospettive future -Sperimentazione OOP nella primaria -Avvio attività nelle scuole secondarie di 2° grado da fine   settembre 2024 con possibilità di implementare il catalogo   dei seminari (es CV più ore,  Cv in inglese, networking opportunità e insidie…., alla ricerca dei propri talenti,  conoscere le filiere professionali) -Attivazione sportello scuole 1° e 2° grado - Potenziare Or 8 - Raccordo con il Bando percorsi # Possibile per     l’orientamento studenti con disabilità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stefano simoni</dc:creator>
  <dc:description/>
  <cp:lastModifiedBy>Susanna Durando</cp:lastModifiedBy>
  <cp:revision>273</cp:revision>
  <cp:lastPrinted>2019-09-25T13:24:57Z</cp:lastPrinted>
  <dcterms:created xsi:type="dcterms:W3CDTF">2018-10-31T15:44:16Z</dcterms:created>
  <dcterms:modified xsi:type="dcterms:W3CDTF">2024-06-03T14:51:14Z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Presentazione su schermo (16:9)</vt:lpwstr>
  </property>
  <property fmtid="{D5CDD505-2E9C-101B-9397-08002B2CF9AE}" pid="4" name="Slides">
    <vt:i4>15</vt:i4>
  </property>
  <property fmtid="{D5CDD505-2E9C-101B-9397-08002B2CF9AE}" pid="5" name="ContentTypeId">
    <vt:lpwstr>0x010100535E2B67B681A046B5AC95474AC01C2E</vt:lpwstr>
  </property>
  <property fmtid="{D5CDD505-2E9C-101B-9397-08002B2CF9AE}" pid="6" name="_dlc_DocIdItemGuid">
    <vt:lpwstr>7fe2b3d8-2574-4a87-bf31-5b64528c3335</vt:lpwstr>
  </property>
  <property fmtid="{D5CDD505-2E9C-101B-9397-08002B2CF9AE}" pid="7" name="_dlc_DocId">
    <vt:lpwstr>YVNT2QMRU6AZ-1780460984-399906</vt:lpwstr>
  </property>
  <property fmtid="{D5CDD505-2E9C-101B-9397-08002B2CF9AE}" pid="8" name="_dlc_DocIdUrl">
    <vt:lpwstr>https://agenziapiemontelavoro.sharepoint.com/sites/studiricerche/_layouts/15/DocIdRedir.aspx?ID=YVNT2QMRU6AZ-1780460984-399906, YVNT2QMRU6AZ-1780460984-399906</vt:lpwstr>
  </property>
  <property fmtid="{D5CDD505-2E9C-101B-9397-08002B2CF9AE}" pid="9" name="Stato consenso">
    <vt:lpwstr/>
  </property>
  <property fmtid="{D5CDD505-2E9C-101B-9397-08002B2CF9AE}" pid="10" name="TaxCatchAll">
    <vt:lpwstr/>
  </property>
  <property fmtid="{D5CDD505-2E9C-101B-9397-08002B2CF9AE}" pid="11" name="lcf76f155ced4ddcb4097134ff3c332f">
    <vt:lpwstr/>
  </property>
</Properties>
</file>